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Titeltekst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Hoofdtekst - niveau één</a:t>
            </a:r>
            <a:endParaRPr sz="4400"/>
          </a:p>
          <a:p>
            <a:pPr lvl="1">
              <a:defRPr sz="1800"/>
            </a:pPr>
            <a:r>
              <a:rPr sz="4400"/>
              <a:t>Hoofdtekst - niveau twee</a:t>
            </a:r>
            <a:endParaRPr sz="4400"/>
          </a:p>
          <a:p>
            <a:pPr lvl="2">
              <a:defRPr sz="1800"/>
            </a:pPr>
            <a:r>
              <a:rPr sz="4400"/>
              <a:t>Hoofdtekst - niveau drie</a:t>
            </a:r>
            <a:endParaRPr sz="4400"/>
          </a:p>
          <a:p>
            <a:pPr lvl="3">
              <a:defRPr sz="1800"/>
            </a:pPr>
            <a:r>
              <a:rPr sz="4400"/>
              <a:t>Hoofdtekst - niveau vier</a:t>
            </a:r>
            <a:endParaRPr sz="4400"/>
          </a:p>
          <a:p>
            <a:pPr lvl="4">
              <a:defRPr sz="1800"/>
            </a:pPr>
            <a:r>
              <a:rPr sz="44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Titeltekst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Hoofdtekst - niveau één</a:t>
            </a:r>
            <a:endParaRPr sz="4400"/>
          </a:p>
          <a:p>
            <a:pPr lvl="1">
              <a:defRPr sz="1800"/>
            </a:pPr>
            <a:r>
              <a:rPr sz="4400"/>
              <a:t>Hoofdtekst - niveau twee</a:t>
            </a:r>
            <a:endParaRPr sz="4400"/>
          </a:p>
          <a:p>
            <a:pPr lvl="2">
              <a:defRPr sz="1800"/>
            </a:pPr>
            <a:r>
              <a:rPr sz="4400"/>
              <a:t>Hoofdtekst - niveau drie</a:t>
            </a:r>
            <a:endParaRPr sz="4400"/>
          </a:p>
          <a:p>
            <a:pPr lvl="3">
              <a:defRPr sz="1800"/>
            </a:pPr>
            <a:r>
              <a:rPr sz="4400"/>
              <a:t>Hoofdtekst - niveau vier</a:t>
            </a:r>
            <a:endParaRPr sz="4400"/>
          </a:p>
          <a:p>
            <a:pPr lvl="4">
              <a:defRPr sz="1800"/>
            </a:pPr>
            <a:r>
              <a:rPr sz="44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Titeltekst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Titeltekst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Hoofdtekst - niveau één</a:t>
            </a:r>
            <a:endParaRPr sz="4400"/>
          </a:p>
          <a:p>
            <a:pPr lvl="1">
              <a:defRPr sz="1800"/>
            </a:pPr>
            <a:r>
              <a:rPr sz="4400"/>
              <a:t>Hoofdtekst - niveau twee</a:t>
            </a:r>
            <a:endParaRPr sz="4400"/>
          </a:p>
          <a:p>
            <a:pPr lvl="2">
              <a:defRPr sz="1800"/>
            </a:pPr>
            <a:r>
              <a:rPr sz="4400"/>
              <a:t>Hoofdtekst - niveau drie</a:t>
            </a:r>
            <a:endParaRPr sz="4400"/>
          </a:p>
          <a:p>
            <a:pPr lvl="3">
              <a:defRPr sz="1800"/>
            </a:pPr>
            <a:r>
              <a:rPr sz="4400"/>
              <a:t>Hoofdtekst - niveau vier</a:t>
            </a:r>
            <a:endParaRPr sz="4400"/>
          </a:p>
          <a:p>
            <a:pPr lvl="4">
              <a:defRPr sz="1800"/>
            </a:pPr>
            <a:r>
              <a:rPr sz="44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Titeltekst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Titeltekst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Hoofdtekst - niveau één</a:t>
            </a:r>
            <a:endParaRPr sz="5200"/>
          </a:p>
          <a:p>
            <a:pPr lvl="1">
              <a:defRPr sz="1800"/>
            </a:pPr>
            <a:r>
              <a:rPr sz="5200"/>
              <a:t>Hoofdtekst - niveau twee</a:t>
            </a:r>
            <a:endParaRPr sz="5200"/>
          </a:p>
          <a:p>
            <a:pPr lvl="2">
              <a:defRPr sz="1800"/>
            </a:pPr>
            <a:r>
              <a:rPr sz="5200"/>
              <a:t>Hoofdtekst - niveau drie</a:t>
            </a:r>
            <a:endParaRPr sz="5200"/>
          </a:p>
          <a:p>
            <a:pPr lvl="3">
              <a:defRPr sz="1800"/>
            </a:pPr>
            <a:r>
              <a:rPr sz="5200"/>
              <a:t>Hoofdtekst - niveau vier</a:t>
            </a:r>
            <a:endParaRPr sz="5200"/>
          </a:p>
          <a:p>
            <a:pPr lvl="4">
              <a:defRPr sz="1800"/>
            </a:pPr>
            <a:r>
              <a:rPr sz="52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Titeltekst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Hoofdtekst - niveau één</a:t>
            </a:r>
            <a:endParaRPr sz="4500"/>
          </a:p>
          <a:p>
            <a:pPr lvl="1">
              <a:defRPr sz="1800"/>
            </a:pPr>
            <a:r>
              <a:rPr sz="4500"/>
              <a:t>Hoofdtekst - niveau twee</a:t>
            </a:r>
            <a:endParaRPr sz="4500"/>
          </a:p>
          <a:p>
            <a:pPr lvl="2">
              <a:defRPr sz="1800"/>
            </a:pPr>
            <a:r>
              <a:rPr sz="4500"/>
              <a:t>Hoofdtekst - niveau drie</a:t>
            </a:r>
            <a:endParaRPr sz="4500"/>
          </a:p>
          <a:p>
            <a:pPr lvl="3">
              <a:defRPr sz="1800"/>
            </a:pPr>
            <a:r>
              <a:rPr sz="4500"/>
              <a:t>Hoofdtekst - niveau vier</a:t>
            </a:r>
            <a:endParaRPr sz="4500"/>
          </a:p>
          <a:p>
            <a:pPr lvl="4">
              <a:defRPr sz="1800"/>
            </a:pPr>
            <a:r>
              <a:rPr sz="45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Hoofdtekst - niveau één</a:t>
            </a:r>
            <a:endParaRPr sz="5200"/>
          </a:p>
          <a:p>
            <a:pPr lvl="1">
              <a:defRPr sz="1800"/>
            </a:pPr>
            <a:r>
              <a:rPr sz="5200"/>
              <a:t>Hoofdtekst - niveau twee</a:t>
            </a:r>
            <a:endParaRPr sz="5200"/>
          </a:p>
          <a:p>
            <a:pPr lvl="2">
              <a:defRPr sz="1800"/>
            </a:pPr>
            <a:r>
              <a:rPr sz="5200"/>
              <a:t>Hoofdtekst - niveau drie</a:t>
            </a:r>
            <a:endParaRPr sz="5200"/>
          </a:p>
          <a:p>
            <a:pPr lvl="3">
              <a:defRPr sz="1800"/>
            </a:pPr>
            <a:r>
              <a:rPr sz="5200"/>
              <a:t>Hoofdtekst - niveau vier</a:t>
            </a:r>
            <a:endParaRPr sz="5200"/>
          </a:p>
          <a:p>
            <a:pPr lvl="4">
              <a:defRPr sz="1800"/>
            </a:pPr>
            <a:r>
              <a:rPr sz="5200"/>
              <a:t>Hoofdtekst - niveau vijf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11200"/>
              <a:t>Titeltekst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200"/>
              <a:t>Hoofdtekst - niveau één</a:t>
            </a:r>
            <a:endParaRPr sz="5200"/>
          </a:p>
          <a:p>
            <a:pPr lvl="1">
              <a:defRPr sz="1800"/>
            </a:pPr>
            <a:r>
              <a:rPr sz="5200"/>
              <a:t>Hoofdtekst - niveau twee</a:t>
            </a:r>
            <a:endParaRPr sz="5200"/>
          </a:p>
          <a:p>
            <a:pPr lvl="2">
              <a:defRPr sz="1800"/>
            </a:pPr>
            <a:r>
              <a:rPr sz="5200"/>
              <a:t>Hoofdtekst - niveau drie</a:t>
            </a:r>
            <a:endParaRPr sz="5200"/>
          </a:p>
          <a:p>
            <a:pPr lvl="3">
              <a:defRPr sz="1800"/>
            </a:pPr>
            <a:r>
              <a:rPr sz="5200"/>
              <a:t>Hoofdtekst - niveau vier</a:t>
            </a:r>
            <a:endParaRPr sz="5200"/>
          </a:p>
          <a:p>
            <a:pPr lvl="4">
              <a:defRPr sz="1800"/>
            </a:pPr>
            <a:r>
              <a:rPr sz="5200"/>
              <a:t>Hoofdtekst - niveau vijf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6104421262_ec8af673b0_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5168" y="0"/>
            <a:ext cx="1949366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53414" y="431799"/>
            <a:ext cx="3925571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Denkstappen</a:t>
            </a:r>
          </a:p>
        </p:txBody>
      </p:sp>
      <p:sp>
        <p:nvSpPr>
          <p:cNvPr id="61" name="Shape 61"/>
          <p:cNvSpPr/>
          <p:nvPr/>
        </p:nvSpPr>
        <p:spPr>
          <a:xfrm>
            <a:off x="1092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EC5D57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200"/>
            </a:lvl1pPr>
          </a:lstStyle>
          <a:p>
            <a:pPr lvl="0">
              <a:defRPr b="0" sz="1800"/>
            </a:pPr>
            <a:r>
              <a:rPr b="1" sz="6200"/>
              <a:t>VRAAG</a:t>
            </a:r>
          </a:p>
        </p:txBody>
      </p:sp>
      <p:sp>
        <p:nvSpPr>
          <p:cNvPr id="62" name="Shape 62"/>
          <p:cNvSpPr/>
          <p:nvPr/>
        </p:nvSpPr>
        <p:spPr>
          <a:xfrm>
            <a:off x="19126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ANTWOORD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53414" y="431799"/>
            <a:ext cx="3925571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Denkstappen</a:t>
            </a:r>
          </a:p>
        </p:txBody>
      </p:sp>
      <p:sp>
        <p:nvSpPr>
          <p:cNvPr id="65" name="Shape 65"/>
          <p:cNvSpPr/>
          <p:nvPr/>
        </p:nvSpPr>
        <p:spPr>
          <a:xfrm>
            <a:off x="1092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EC5D57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200"/>
            </a:lvl1pPr>
          </a:lstStyle>
          <a:p>
            <a:pPr lvl="0">
              <a:defRPr b="0" sz="1800"/>
            </a:pPr>
            <a:r>
              <a:rPr b="1" sz="6200"/>
              <a:t>VRAAG</a:t>
            </a:r>
          </a:p>
        </p:txBody>
      </p:sp>
      <p:sp>
        <p:nvSpPr>
          <p:cNvPr id="66" name="Shape 66"/>
          <p:cNvSpPr/>
          <p:nvPr/>
        </p:nvSpPr>
        <p:spPr>
          <a:xfrm>
            <a:off x="19126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ANTWOORD</a:t>
            </a:r>
          </a:p>
        </p:txBody>
      </p:sp>
      <p:sp>
        <p:nvSpPr>
          <p:cNvPr id="67" name="Shape 67"/>
          <p:cNvSpPr/>
          <p:nvPr/>
        </p:nvSpPr>
        <p:spPr>
          <a:xfrm>
            <a:off x="6350000" y="28448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F3901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A</a:t>
            </a:r>
          </a:p>
        </p:txBody>
      </p:sp>
      <p:sp>
        <p:nvSpPr>
          <p:cNvPr id="68" name="Shape 68"/>
          <p:cNvSpPr/>
          <p:nvPr/>
        </p:nvSpPr>
        <p:spPr>
          <a:xfrm>
            <a:off x="63500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F3901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B</a:t>
            </a:r>
          </a:p>
        </p:txBody>
      </p:sp>
      <p:sp>
        <p:nvSpPr>
          <p:cNvPr id="69" name="Shape 69"/>
          <p:cNvSpPr/>
          <p:nvPr/>
        </p:nvSpPr>
        <p:spPr>
          <a:xfrm>
            <a:off x="6350000" y="96012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F3901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C</a:t>
            </a:r>
          </a:p>
        </p:txBody>
      </p:sp>
      <p:sp>
        <p:nvSpPr>
          <p:cNvPr id="70" name="Shape 70"/>
          <p:cNvSpPr/>
          <p:nvPr/>
        </p:nvSpPr>
        <p:spPr>
          <a:xfrm flipV="1">
            <a:off x="4927599" y="4097698"/>
            <a:ext cx="1391247" cy="2125303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71" name="Shape 71"/>
          <p:cNvSpPr/>
          <p:nvPr/>
        </p:nvSpPr>
        <p:spPr>
          <a:xfrm>
            <a:off x="4926057" y="7440373"/>
            <a:ext cx="1395151" cy="2136875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72" name="Shape 72"/>
          <p:cNvSpPr/>
          <p:nvPr/>
        </p:nvSpPr>
        <p:spPr>
          <a:xfrm>
            <a:off x="5013449" y="6831462"/>
            <a:ext cx="1220540" cy="1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73" name="Shape 73"/>
          <p:cNvSpPr/>
          <p:nvPr/>
        </p:nvSpPr>
        <p:spPr>
          <a:xfrm>
            <a:off x="10261600" y="6858000"/>
            <a:ext cx="1834162" cy="0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74" name="Shape 74"/>
          <p:cNvSpPr/>
          <p:nvPr/>
        </p:nvSpPr>
        <p:spPr>
          <a:xfrm>
            <a:off x="10248900" y="3492500"/>
            <a:ext cx="1834162" cy="0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75" name="Shape 75"/>
          <p:cNvSpPr/>
          <p:nvPr/>
        </p:nvSpPr>
        <p:spPr>
          <a:xfrm>
            <a:off x="10261600" y="10236200"/>
            <a:ext cx="1834162" cy="0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653414" y="431799"/>
            <a:ext cx="3925571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Denkstappen</a:t>
            </a:r>
          </a:p>
        </p:txBody>
      </p:sp>
      <p:sp>
        <p:nvSpPr>
          <p:cNvPr id="78" name="Shape 78"/>
          <p:cNvSpPr/>
          <p:nvPr/>
        </p:nvSpPr>
        <p:spPr>
          <a:xfrm>
            <a:off x="1092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EC5D57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200"/>
            </a:lvl1pPr>
          </a:lstStyle>
          <a:p>
            <a:pPr lvl="0">
              <a:defRPr b="0" sz="1800"/>
            </a:pPr>
            <a:r>
              <a:rPr b="1" sz="6200"/>
              <a:t>VRAAG</a:t>
            </a:r>
          </a:p>
        </p:txBody>
      </p:sp>
      <p:sp>
        <p:nvSpPr>
          <p:cNvPr id="79" name="Shape 79"/>
          <p:cNvSpPr/>
          <p:nvPr/>
        </p:nvSpPr>
        <p:spPr>
          <a:xfrm>
            <a:off x="19126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ANTWOORD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653414" y="431799"/>
            <a:ext cx="3925571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Denkstappen</a:t>
            </a:r>
          </a:p>
        </p:txBody>
      </p:sp>
      <p:sp>
        <p:nvSpPr>
          <p:cNvPr id="82" name="Shape 82"/>
          <p:cNvSpPr/>
          <p:nvPr/>
        </p:nvSpPr>
        <p:spPr>
          <a:xfrm>
            <a:off x="1092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EC5D57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200"/>
            </a:lvl1pPr>
          </a:lstStyle>
          <a:p>
            <a:pPr lvl="0">
              <a:defRPr b="0" sz="1800"/>
            </a:pPr>
            <a:r>
              <a:rPr b="1" sz="6200"/>
              <a:t>VRAAG</a:t>
            </a:r>
          </a:p>
        </p:txBody>
      </p:sp>
      <p:sp>
        <p:nvSpPr>
          <p:cNvPr id="83" name="Shape 83"/>
          <p:cNvSpPr/>
          <p:nvPr/>
        </p:nvSpPr>
        <p:spPr>
          <a:xfrm>
            <a:off x="19126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ANTWOORD</a:t>
            </a:r>
          </a:p>
        </p:txBody>
      </p:sp>
      <p:sp>
        <p:nvSpPr>
          <p:cNvPr id="84" name="Shape 84"/>
          <p:cNvSpPr/>
          <p:nvPr/>
        </p:nvSpPr>
        <p:spPr>
          <a:xfrm>
            <a:off x="12979400" y="47371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365C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S</a:t>
            </a:r>
          </a:p>
        </p:txBody>
      </p:sp>
      <p:sp>
        <p:nvSpPr>
          <p:cNvPr id="85" name="Shape 85"/>
          <p:cNvSpPr/>
          <p:nvPr/>
        </p:nvSpPr>
        <p:spPr>
          <a:xfrm>
            <a:off x="12979400" y="9779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365C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R</a:t>
            </a:r>
          </a:p>
        </p:txBody>
      </p:sp>
      <p:sp>
        <p:nvSpPr>
          <p:cNvPr id="86" name="Shape 86"/>
          <p:cNvSpPr/>
          <p:nvPr/>
        </p:nvSpPr>
        <p:spPr>
          <a:xfrm>
            <a:off x="12979400" y="96012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365C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T</a:t>
            </a:r>
          </a:p>
        </p:txBody>
      </p:sp>
      <p:sp>
        <p:nvSpPr>
          <p:cNvPr id="87" name="Shape 87"/>
          <p:cNvSpPr/>
          <p:nvPr/>
        </p:nvSpPr>
        <p:spPr>
          <a:xfrm>
            <a:off x="16780680" y="2188269"/>
            <a:ext cx="2414775" cy="3926945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88" name="Shape 88"/>
          <p:cNvSpPr/>
          <p:nvPr/>
        </p:nvSpPr>
        <p:spPr>
          <a:xfrm flipV="1">
            <a:off x="16631641" y="7535578"/>
            <a:ext cx="2431603" cy="2226952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89" name="Shape 89"/>
          <p:cNvSpPr/>
          <p:nvPr/>
        </p:nvSpPr>
        <p:spPr>
          <a:xfrm>
            <a:off x="16906490" y="5368134"/>
            <a:ext cx="2142609" cy="1626040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90" name="Shape 90"/>
          <p:cNvSpPr/>
          <p:nvPr/>
        </p:nvSpPr>
        <p:spPr>
          <a:xfrm>
            <a:off x="11099800" y="1612900"/>
            <a:ext cx="1834162" cy="0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91" name="Shape 91"/>
          <p:cNvSpPr/>
          <p:nvPr/>
        </p:nvSpPr>
        <p:spPr>
          <a:xfrm>
            <a:off x="11094738" y="10236200"/>
            <a:ext cx="1834162" cy="0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92" name="Shape 92"/>
          <p:cNvSpPr/>
          <p:nvPr/>
        </p:nvSpPr>
        <p:spPr>
          <a:xfrm>
            <a:off x="11107438" y="5499100"/>
            <a:ext cx="1834162" cy="0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53414" y="431799"/>
            <a:ext cx="3925571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Denkstappen</a:t>
            </a:r>
          </a:p>
        </p:txBody>
      </p:sp>
      <p:sp>
        <p:nvSpPr>
          <p:cNvPr id="95" name="Shape 95"/>
          <p:cNvSpPr/>
          <p:nvPr/>
        </p:nvSpPr>
        <p:spPr>
          <a:xfrm>
            <a:off x="1092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EC5D57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200"/>
            </a:lvl1pPr>
          </a:lstStyle>
          <a:p>
            <a:pPr lvl="0">
              <a:defRPr b="0" sz="1800"/>
            </a:pPr>
            <a:r>
              <a:rPr b="1" sz="6200"/>
              <a:t>VRAAG</a:t>
            </a:r>
          </a:p>
        </p:txBody>
      </p:sp>
      <p:sp>
        <p:nvSpPr>
          <p:cNvPr id="96" name="Shape 96"/>
          <p:cNvSpPr/>
          <p:nvPr/>
        </p:nvSpPr>
        <p:spPr>
          <a:xfrm>
            <a:off x="19126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ANTWOORD</a:t>
            </a:r>
          </a:p>
        </p:txBody>
      </p:sp>
      <p:sp>
        <p:nvSpPr>
          <p:cNvPr id="97" name="Shape 97"/>
          <p:cNvSpPr/>
          <p:nvPr/>
        </p:nvSpPr>
        <p:spPr>
          <a:xfrm>
            <a:off x="6350000" y="28448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F3901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A</a:t>
            </a:r>
          </a:p>
        </p:txBody>
      </p:sp>
      <p:sp>
        <p:nvSpPr>
          <p:cNvPr id="98" name="Shape 98"/>
          <p:cNvSpPr/>
          <p:nvPr/>
        </p:nvSpPr>
        <p:spPr>
          <a:xfrm>
            <a:off x="63500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F3901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B</a:t>
            </a:r>
          </a:p>
        </p:txBody>
      </p:sp>
      <p:sp>
        <p:nvSpPr>
          <p:cNvPr id="99" name="Shape 99"/>
          <p:cNvSpPr/>
          <p:nvPr/>
        </p:nvSpPr>
        <p:spPr>
          <a:xfrm>
            <a:off x="6350000" y="96012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F3901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C</a:t>
            </a:r>
          </a:p>
        </p:txBody>
      </p:sp>
      <p:sp>
        <p:nvSpPr>
          <p:cNvPr id="100" name="Shape 100"/>
          <p:cNvSpPr/>
          <p:nvPr/>
        </p:nvSpPr>
        <p:spPr>
          <a:xfrm>
            <a:off x="12979400" y="47371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365C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S</a:t>
            </a:r>
          </a:p>
        </p:txBody>
      </p:sp>
      <p:sp>
        <p:nvSpPr>
          <p:cNvPr id="101" name="Shape 101"/>
          <p:cNvSpPr/>
          <p:nvPr/>
        </p:nvSpPr>
        <p:spPr>
          <a:xfrm>
            <a:off x="12979400" y="9779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365C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R</a:t>
            </a:r>
          </a:p>
        </p:txBody>
      </p:sp>
      <p:sp>
        <p:nvSpPr>
          <p:cNvPr id="102" name="Shape 102"/>
          <p:cNvSpPr/>
          <p:nvPr/>
        </p:nvSpPr>
        <p:spPr>
          <a:xfrm>
            <a:off x="12979400" y="96012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365C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T</a:t>
            </a:r>
          </a:p>
        </p:txBody>
      </p:sp>
      <p:sp>
        <p:nvSpPr>
          <p:cNvPr id="103" name="Shape 103"/>
          <p:cNvSpPr/>
          <p:nvPr/>
        </p:nvSpPr>
        <p:spPr>
          <a:xfrm flipV="1">
            <a:off x="4927599" y="4097698"/>
            <a:ext cx="1391247" cy="2125303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04" name="Shape 104"/>
          <p:cNvSpPr/>
          <p:nvPr/>
        </p:nvSpPr>
        <p:spPr>
          <a:xfrm>
            <a:off x="4926057" y="7440373"/>
            <a:ext cx="1395151" cy="2136875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05" name="Shape 105"/>
          <p:cNvSpPr/>
          <p:nvPr/>
        </p:nvSpPr>
        <p:spPr>
          <a:xfrm>
            <a:off x="5013449" y="6831462"/>
            <a:ext cx="1220540" cy="1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06" name="Shape 106"/>
          <p:cNvSpPr/>
          <p:nvPr/>
        </p:nvSpPr>
        <p:spPr>
          <a:xfrm>
            <a:off x="16780680" y="2188269"/>
            <a:ext cx="2414775" cy="3926945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07" name="Shape 107"/>
          <p:cNvSpPr/>
          <p:nvPr/>
        </p:nvSpPr>
        <p:spPr>
          <a:xfrm flipV="1">
            <a:off x="16631641" y="7535578"/>
            <a:ext cx="2431603" cy="2226952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08" name="Shape 108"/>
          <p:cNvSpPr/>
          <p:nvPr/>
        </p:nvSpPr>
        <p:spPr>
          <a:xfrm>
            <a:off x="16906490" y="5368134"/>
            <a:ext cx="2142609" cy="1626040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09" name="Shape 109"/>
          <p:cNvSpPr/>
          <p:nvPr/>
        </p:nvSpPr>
        <p:spPr>
          <a:xfrm>
            <a:off x="11099800" y="1612900"/>
            <a:ext cx="1834162" cy="0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10" name="Shape 110"/>
          <p:cNvSpPr/>
          <p:nvPr/>
        </p:nvSpPr>
        <p:spPr>
          <a:xfrm>
            <a:off x="10261600" y="6858000"/>
            <a:ext cx="1834162" cy="0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11" name="Shape 111"/>
          <p:cNvSpPr/>
          <p:nvPr/>
        </p:nvSpPr>
        <p:spPr>
          <a:xfrm>
            <a:off x="10248900" y="3492500"/>
            <a:ext cx="1834162" cy="0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12" name="Shape 112"/>
          <p:cNvSpPr/>
          <p:nvPr/>
        </p:nvSpPr>
        <p:spPr>
          <a:xfrm>
            <a:off x="11094738" y="10236200"/>
            <a:ext cx="1834162" cy="0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13" name="Shape 113"/>
          <p:cNvSpPr/>
          <p:nvPr/>
        </p:nvSpPr>
        <p:spPr>
          <a:xfrm>
            <a:off x="11107438" y="5499100"/>
            <a:ext cx="1834162" cy="0"/>
          </a:xfrm>
          <a:prstGeom prst="line">
            <a:avLst/>
          </a:prstGeom>
          <a:ln w="1524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14" name="Shape 114"/>
          <p:cNvSpPr/>
          <p:nvPr/>
        </p:nvSpPr>
        <p:spPr>
          <a:xfrm>
            <a:off x="10261600" y="10236200"/>
            <a:ext cx="1834162" cy="0"/>
          </a:xfrm>
          <a:prstGeom prst="line">
            <a:avLst/>
          </a:prstGeom>
          <a:ln w="152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653414" y="431799"/>
            <a:ext cx="3925571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Denkstappen</a:t>
            </a:r>
          </a:p>
        </p:txBody>
      </p:sp>
      <p:sp>
        <p:nvSpPr>
          <p:cNvPr id="117" name="Shape 117"/>
          <p:cNvSpPr/>
          <p:nvPr/>
        </p:nvSpPr>
        <p:spPr>
          <a:xfrm>
            <a:off x="1092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200"/>
            </a:lvl1pPr>
          </a:lstStyle>
          <a:p>
            <a:pPr lvl="0">
              <a:defRPr b="0" sz="1800"/>
            </a:pPr>
            <a:r>
              <a:rPr b="1" sz="6200"/>
              <a:t>VRAAG</a:t>
            </a:r>
          </a:p>
        </p:txBody>
      </p:sp>
      <p:sp>
        <p:nvSpPr>
          <p:cNvPr id="118" name="Shape 118"/>
          <p:cNvSpPr/>
          <p:nvPr/>
        </p:nvSpPr>
        <p:spPr>
          <a:xfrm>
            <a:off x="19126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ANTWOORD</a:t>
            </a:r>
          </a:p>
        </p:txBody>
      </p:sp>
      <p:sp>
        <p:nvSpPr>
          <p:cNvPr id="119" name="Shape 119"/>
          <p:cNvSpPr/>
          <p:nvPr/>
        </p:nvSpPr>
        <p:spPr>
          <a:xfrm>
            <a:off x="6350000" y="28448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A6AAA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A</a:t>
            </a:r>
          </a:p>
        </p:txBody>
      </p:sp>
      <p:sp>
        <p:nvSpPr>
          <p:cNvPr id="120" name="Shape 120"/>
          <p:cNvSpPr/>
          <p:nvPr/>
        </p:nvSpPr>
        <p:spPr>
          <a:xfrm>
            <a:off x="63500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A6AAA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B</a:t>
            </a:r>
          </a:p>
        </p:txBody>
      </p:sp>
      <p:sp>
        <p:nvSpPr>
          <p:cNvPr id="121" name="Shape 121"/>
          <p:cNvSpPr/>
          <p:nvPr/>
        </p:nvSpPr>
        <p:spPr>
          <a:xfrm>
            <a:off x="6350000" y="96012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C</a:t>
            </a:r>
          </a:p>
        </p:txBody>
      </p:sp>
      <p:sp>
        <p:nvSpPr>
          <p:cNvPr id="122" name="Shape 122"/>
          <p:cNvSpPr/>
          <p:nvPr/>
        </p:nvSpPr>
        <p:spPr>
          <a:xfrm>
            <a:off x="12979400" y="47371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A6AAA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S</a:t>
            </a:r>
          </a:p>
        </p:txBody>
      </p:sp>
      <p:sp>
        <p:nvSpPr>
          <p:cNvPr id="123" name="Shape 123"/>
          <p:cNvSpPr/>
          <p:nvPr/>
        </p:nvSpPr>
        <p:spPr>
          <a:xfrm>
            <a:off x="12979400" y="9779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A6AAA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R</a:t>
            </a:r>
          </a:p>
        </p:txBody>
      </p:sp>
      <p:sp>
        <p:nvSpPr>
          <p:cNvPr id="124" name="Shape 124"/>
          <p:cNvSpPr/>
          <p:nvPr/>
        </p:nvSpPr>
        <p:spPr>
          <a:xfrm>
            <a:off x="12979400" y="96012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T</a:t>
            </a:r>
          </a:p>
        </p:txBody>
      </p:sp>
      <p:sp>
        <p:nvSpPr>
          <p:cNvPr id="125" name="Shape 125"/>
          <p:cNvSpPr/>
          <p:nvPr/>
        </p:nvSpPr>
        <p:spPr>
          <a:xfrm flipV="1">
            <a:off x="4927599" y="4097698"/>
            <a:ext cx="1391247" cy="2125303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26" name="Shape 126"/>
          <p:cNvSpPr/>
          <p:nvPr/>
        </p:nvSpPr>
        <p:spPr>
          <a:xfrm>
            <a:off x="4926057" y="7440373"/>
            <a:ext cx="1395151" cy="2136875"/>
          </a:xfrm>
          <a:prstGeom prst="line">
            <a:avLst/>
          </a:prstGeom>
          <a:ln w="1524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27" name="Shape 127"/>
          <p:cNvSpPr/>
          <p:nvPr/>
        </p:nvSpPr>
        <p:spPr>
          <a:xfrm>
            <a:off x="5013449" y="6831462"/>
            <a:ext cx="1220540" cy="1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28" name="Shape 128"/>
          <p:cNvSpPr/>
          <p:nvPr/>
        </p:nvSpPr>
        <p:spPr>
          <a:xfrm>
            <a:off x="16780680" y="2188269"/>
            <a:ext cx="2414775" cy="3926945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29" name="Shape 129"/>
          <p:cNvSpPr/>
          <p:nvPr/>
        </p:nvSpPr>
        <p:spPr>
          <a:xfrm flipV="1">
            <a:off x="16631641" y="7535578"/>
            <a:ext cx="2431603" cy="2226952"/>
          </a:xfrm>
          <a:prstGeom prst="line">
            <a:avLst/>
          </a:prstGeom>
          <a:ln w="1524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30" name="Shape 130"/>
          <p:cNvSpPr/>
          <p:nvPr/>
        </p:nvSpPr>
        <p:spPr>
          <a:xfrm>
            <a:off x="16906490" y="5368134"/>
            <a:ext cx="2142609" cy="162604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31" name="Shape 131"/>
          <p:cNvSpPr/>
          <p:nvPr/>
        </p:nvSpPr>
        <p:spPr>
          <a:xfrm>
            <a:off x="11099800" y="1612900"/>
            <a:ext cx="1834162" cy="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32" name="Shape 132"/>
          <p:cNvSpPr/>
          <p:nvPr/>
        </p:nvSpPr>
        <p:spPr>
          <a:xfrm>
            <a:off x="10261600" y="6858000"/>
            <a:ext cx="1834162" cy="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33" name="Shape 133"/>
          <p:cNvSpPr/>
          <p:nvPr/>
        </p:nvSpPr>
        <p:spPr>
          <a:xfrm>
            <a:off x="10248900" y="3492500"/>
            <a:ext cx="1834162" cy="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34" name="Shape 134"/>
          <p:cNvSpPr/>
          <p:nvPr/>
        </p:nvSpPr>
        <p:spPr>
          <a:xfrm>
            <a:off x="11094738" y="10236200"/>
            <a:ext cx="1834162" cy="0"/>
          </a:xfrm>
          <a:prstGeom prst="line">
            <a:avLst/>
          </a:prstGeom>
          <a:ln w="1524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35" name="Shape 135"/>
          <p:cNvSpPr/>
          <p:nvPr/>
        </p:nvSpPr>
        <p:spPr>
          <a:xfrm>
            <a:off x="11107438" y="5499100"/>
            <a:ext cx="1834162" cy="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36" name="Shape 136"/>
          <p:cNvSpPr/>
          <p:nvPr/>
        </p:nvSpPr>
        <p:spPr>
          <a:xfrm>
            <a:off x="10261600" y="10236200"/>
            <a:ext cx="1834162" cy="0"/>
          </a:xfrm>
          <a:prstGeom prst="line">
            <a:avLst/>
          </a:prstGeom>
          <a:ln w="1524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653414" y="431799"/>
            <a:ext cx="3925571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Denkstappen</a:t>
            </a:r>
          </a:p>
        </p:txBody>
      </p:sp>
      <p:sp>
        <p:nvSpPr>
          <p:cNvPr id="139" name="Shape 139"/>
          <p:cNvSpPr/>
          <p:nvPr/>
        </p:nvSpPr>
        <p:spPr>
          <a:xfrm>
            <a:off x="1092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200"/>
            </a:lvl1pPr>
          </a:lstStyle>
          <a:p>
            <a:pPr lvl="0">
              <a:defRPr b="0" sz="1800"/>
            </a:pPr>
            <a:r>
              <a:rPr b="1" sz="6200"/>
              <a:t>VRAAG</a:t>
            </a:r>
          </a:p>
        </p:txBody>
      </p:sp>
      <p:sp>
        <p:nvSpPr>
          <p:cNvPr id="140" name="Shape 140"/>
          <p:cNvSpPr/>
          <p:nvPr/>
        </p:nvSpPr>
        <p:spPr>
          <a:xfrm>
            <a:off x="191262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ANTWOORD</a:t>
            </a:r>
          </a:p>
        </p:txBody>
      </p:sp>
      <p:sp>
        <p:nvSpPr>
          <p:cNvPr id="141" name="Shape 141"/>
          <p:cNvSpPr/>
          <p:nvPr/>
        </p:nvSpPr>
        <p:spPr>
          <a:xfrm>
            <a:off x="6350000" y="28448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A6AAA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A</a:t>
            </a:r>
          </a:p>
        </p:txBody>
      </p:sp>
      <p:sp>
        <p:nvSpPr>
          <p:cNvPr id="142" name="Shape 142"/>
          <p:cNvSpPr/>
          <p:nvPr/>
        </p:nvSpPr>
        <p:spPr>
          <a:xfrm>
            <a:off x="6350000" y="62230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A6AAA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B</a:t>
            </a:r>
          </a:p>
        </p:txBody>
      </p:sp>
      <p:sp>
        <p:nvSpPr>
          <p:cNvPr id="143" name="Shape 143"/>
          <p:cNvSpPr/>
          <p:nvPr/>
        </p:nvSpPr>
        <p:spPr>
          <a:xfrm>
            <a:off x="6350000" y="96012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C</a:t>
            </a:r>
          </a:p>
        </p:txBody>
      </p:sp>
      <p:sp>
        <p:nvSpPr>
          <p:cNvPr id="144" name="Shape 144"/>
          <p:cNvSpPr/>
          <p:nvPr/>
        </p:nvSpPr>
        <p:spPr>
          <a:xfrm>
            <a:off x="12979400" y="47371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A6AAA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S</a:t>
            </a:r>
          </a:p>
        </p:txBody>
      </p:sp>
      <p:sp>
        <p:nvSpPr>
          <p:cNvPr id="145" name="Shape 145"/>
          <p:cNvSpPr/>
          <p:nvPr/>
        </p:nvSpPr>
        <p:spPr>
          <a:xfrm>
            <a:off x="12979400" y="9779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A6AAA9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R</a:t>
            </a:r>
          </a:p>
        </p:txBody>
      </p:sp>
      <p:sp>
        <p:nvSpPr>
          <p:cNvPr id="146" name="Shape 146"/>
          <p:cNvSpPr/>
          <p:nvPr/>
        </p:nvSpPr>
        <p:spPr>
          <a:xfrm>
            <a:off x="12979400" y="9601200"/>
            <a:ext cx="3805238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T</a:t>
            </a:r>
          </a:p>
        </p:txBody>
      </p:sp>
      <p:sp>
        <p:nvSpPr>
          <p:cNvPr id="147" name="Shape 147"/>
          <p:cNvSpPr/>
          <p:nvPr/>
        </p:nvSpPr>
        <p:spPr>
          <a:xfrm flipV="1">
            <a:off x="4927599" y="4097698"/>
            <a:ext cx="1391247" cy="2125303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48" name="Shape 148"/>
          <p:cNvSpPr/>
          <p:nvPr/>
        </p:nvSpPr>
        <p:spPr>
          <a:xfrm>
            <a:off x="4926057" y="7440373"/>
            <a:ext cx="1395151" cy="2136875"/>
          </a:xfrm>
          <a:prstGeom prst="line">
            <a:avLst/>
          </a:prstGeom>
          <a:ln w="1524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49" name="Shape 149"/>
          <p:cNvSpPr/>
          <p:nvPr/>
        </p:nvSpPr>
        <p:spPr>
          <a:xfrm>
            <a:off x="5013449" y="6831462"/>
            <a:ext cx="1220540" cy="1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0" name="Shape 150"/>
          <p:cNvSpPr/>
          <p:nvPr/>
        </p:nvSpPr>
        <p:spPr>
          <a:xfrm>
            <a:off x="16780680" y="2188269"/>
            <a:ext cx="2414775" cy="3926945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1" name="Shape 151"/>
          <p:cNvSpPr/>
          <p:nvPr/>
        </p:nvSpPr>
        <p:spPr>
          <a:xfrm flipV="1">
            <a:off x="16631641" y="7535578"/>
            <a:ext cx="2431603" cy="2226952"/>
          </a:xfrm>
          <a:prstGeom prst="line">
            <a:avLst/>
          </a:prstGeom>
          <a:ln w="1524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2" name="Shape 152"/>
          <p:cNvSpPr/>
          <p:nvPr/>
        </p:nvSpPr>
        <p:spPr>
          <a:xfrm>
            <a:off x="16906490" y="5368134"/>
            <a:ext cx="2142609" cy="162604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3" name="Shape 153"/>
          <p:cNvSpPr/>
          <p:nvPr/>
        </p:nvSpPr>
        <p:spPr>
          <a:xfrm>
            <a:off x="11099800" y="1612900"/>
            <a:ext cx="1834162" cy="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4" name="Shape 154"/>
          <p:cNvSpPr/>
          <p:nvPr/>
        </p:nvSpPr>
        <p:spPr>
          <a:xfrm>
            <a:off x="10261600" y="6858000"/>
            <a:ext cx="1834162" cy="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5" name="Shape 155"/>
          <p:cNvSpPr/>
          <p:nvPr/>
        </p:nvSpPr>
        <p:spPr>
          <a:xfrm>
            <a:off x="10248900" y="3492500"/>
            <a:ext cx="1834162" cy="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6" name="Shape 156"/>
          <p:cNvSpPr/>
          <p:nvPr/>
        </p:nvSpPr>
        <p:spPr>
          <a:xfrm>
            <a:off x="11094738" y="10236200"/>
            <a:ext cx="1834162" cy="0"/>
          </a:xfrm>
          <a:prstGeom prst="line">
            <a:avLst/>
          </a:prstGeom>
          <a:ln w="1524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7" name="Shape 157"/>
          <p:cNvSpPr/>
          <p:nvPr/>
        </p:nvSpPr>
        <p:spPr>
          <a:xfrm>
            <a:off x="11107438" y="5499100"/>
            <a:ext cx="1834162" cy="0"/>
          </a:xfrm>
          <a:prstGeom prst="line">
            <a:avLst/>
          </a:prstGeom>
          <a:ln w="152400">
            <a:solidFill>
              <a:srgbClr val="A6AAA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8" name="Shape 158"/>
          <p:cNvSpPr/>
          <p:nvPr/>
        </p:nvSpPr>
        <p:spPr>
          <a:xfrm>
            <a:off x="10261600" y="10236200"/>
            <a:ext cx="1834162" cy="0"/>
          </a:xfrm>
          <a:prstGeom prst="line">
            <a:avLst/>
          </a:prstGeom>
          <a:ln w="1524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59" name="Shape 159"/>
          <p:cNvSpPr/>
          <p:nvPr/>
        </p:nvSpPr>
        <p:spPr>
          <a:xfrm>
            <a:off x="234443" y="11800840"/>
            <a:ext cx="23915116" cy="1041401"/>
          </a:xfrm>
          <a:prstGeom prst="rect">
            <a:avLst/>
          </a:prstGeom>
          <a:ln w="2286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R="457200" defTabSz="457200">
              <a:spcBef>
                <a:spcPts val="1000"/>
              </a:spcBef>
              <a:defRPr sz="1800"/>
            </a:pPr>
            <a:r>
              <a:rPr b="1" sz="4700">
                <a:latin typeface="Helvetica"/>
                <a:ea typeface="Helvetica"/>
                <a:cs typeface="Helvetica"/>
                <a:sym typeface="Helvetica"/>
              </a:rPr>
              <a:t>Een </a:t>
            </a:r>
            <a:r>
              <a:rPr b="1" i="1" sz="4700">
                <a:latin typeface="Helvetica"/>
                <a:ea typeface="Helvetica"/>
                <a:cs typeface="Helvetica"/>
                <a:sym typeface="Helvetica"/>
              </a:rPr>
              <a:t>eenvoudige</a:t>
            </a:r>
            <a:r>
              <a:rPr b="1" sz="4700">
                <a:latin typeface="Helvetica"/>
                <a:ea typeface="Helvetica"/>
                <a:cs typeface="Helvetica"/>
                <a:sym typeface="Helvetica"/>
              </a:rPr>
              <a:t> berekening is een berekening van maximaal twee denkstappen.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523875" y="2330648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7000"/>
              <a:t>Lezen</a:t>
            </a:r>
          </a:p>
        </p:txBody>
      </p:sp>
      <p:sp>
        <p:nvSpPr>
          <p:cNvPr id="163" name="Shape 163"/>
          <p:cNvSpPr/>
          <p:nvPr/>
        </p:nvSpPr>
        <p:spPr>
          <a:xfrm>
            <a:off x="523875" y="4313039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F3901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7000"/>
              <a:t>Verwoorden</a:t>
            </a:r>
          </a:p>
        </p:txBody>
      </p:sp>
      <p:sp>
        <p:nvSpPr>
          <p:cNvPr id="164" name="Shape 164"/>
          <p:cNvSpPr/>
          <p:nvPr/>
        </p:nvSpPr>
        <p:spPr>
          <a:xfrm>
            <a:off x="523875" y="6295429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7000"/>
              <a:t>Aanpak	</a:t>
            </a:r>
          </a:p>
        </p:txBody>
      </p:sp>
      <p:sp>
        <p:nvSpPr>
          <p:cNvPr id="165" name="Shape 165"/>
          <p:cNvSpPr/>
          <p:nvPr/>
        </p:nvSpPr>
        <p:spPr>
          <a:xfrm>
            <a:off x="523875" y="8215312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7000"/>
              <a:t>Uitvoeren</a:t>
            </a:r>
          </a:p>
        </p:txBody>
      </p:sp>
      <p:sp>
        <p:nvSpPr>
          <p:cNvPr id="166" name="Shape 166"/>
          <p:cNvSpPr/>
          <p:nvPr/>
        </p:nvSpPr>
        <p:spPr>
          <a:xfrm>
            <a:off x="523875" y="10135195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1497FC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7000"/>
              <a:t>Controleren</a:t>
            </a:r>
          </a:p>
        </p:txBody>
      </p:sp>
      <p:sp>
        <p:nvSpPr>
          <p:cNvPr id="167" name="Shape 167"/>
          <p:cNvSpPr/>
          <p:nvPr/>
        </p:nvSpPr>
        <p:spPr>
          <a:xfrm>
            <a:off x="6889750" y="2495748"/>
            <a:ext cx="816765" cy="889001"/>
          </a:xfrm>
          <a:prstGeom prst="roundRect">
            <a:avLst>
              <a:gd name="adj" fmla="val 23324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7759305" y="8380412"/>
            <a:ext cx="15223886" cy="889001"/>
          </a:xfrm>
          <a:prstGeom prst="roundRect">
            <a:avLst>
              <a:gd name="adj" fmla="val 21429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524743" y="3952112"/>
            <a:ext cx="23003296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70" name="Shape 170"/>
          <p:cNvSpPr/>
          <p:nvPr/>
        </p:nvSpPr>
        <p:spPr>
          <a:xfrm>
            <a:off x="524742" y="5936822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71" name="Shape 171"/>
          <p:cNvSpPr/>
          <p:nvPr/>
        </p:nvSpPr>
        <p:spPr>
          <a:xfrm>
            <a:off x="524742" y="11731259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72" name="Shape 172"/>
          <p:cNvSpPr/>
          <p:nvPr/>
        </p:nvSpPr>
        <p:spPr>
          <a:xfrm>
            <a:off x="524742" y="7900621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73" name="Shape 173"/>
          <p:cNvSpPr/>
          <p:nvPr/>
        </p:nvSpPr>
        <p:spPr>
          <a:xfrm>
            <a:off x="524742" y="9828640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74" name="Shape 174"/>
          <p:cNvSpPr/>
          <p:nvPr/>
        </p:nvSpPr>
        <p:spPr>
          <a:xfrm>
            <a:off x="524742" y="2084356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523875" y="2330648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Lezen</a:t>
            </a:r>
          </a:p>
        </p:txBody>
      </p:sp>
      <p:sp>
        <p:nvSpPr>
          <p:cNvPr id="177" name="Shape 177"/>
          <p:cNvSpPr/>
          <p:nvPr/>
        </p:nvSpPr>
        <p:spPr>
          <a:xfrm>
            <a:off x="523875" y="4313039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F3901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Verwoorden</a:t>
            </a:r>
          </a:p>
        </p:txBody>
      </p:sp>
      <p:sp>
        <p:nvSpPr>
          <p:cNvPr id="178" name="Shape 178"/>
          <p:cNvSpPr/>
          <p:nvPr/>
        </p:nvSpPr>
        <p:spPr>
          <a:xfrm>
            <a:off x="523875" y="6295429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Aanpak	</a:t>
            </a:r>
          </a:p>
        </p:txBody>
      </p:sp>
      <p:sp>
        <p:nvSpPr>
          <p:cNvPr id="179" name="Shape 179"/>
          <p:cNvSpPr/>
          <p:nvPr/>
        </p:nvSpPr>
        <p:spPr>
          <a:xfrm>
            <a:off x="523875" y="8215312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Uitvoeren</a:t>
            </a:r>
          </a:p>
        </p:txBody>
      </p:sp>
      <p:sp>
        <p:nvSpPr>
          <p:cNvPr id="180" name="Shape 180"/>
          <p:cNvSpPr/>
          <p:nvPr/>
        </p:nvSpPr>
        <p:spPr>
          <a:xfrm>
            <a:off x="523875" y="10135195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1497FC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Controleren</a:t>
            </a:r>
          </a:p>
        </p:txBody>
      </p:sp>
      <p:sp>
        <p:nvSpPr>
          <p:cNvPr id="181" name="Shape 181"/>
          <p:cNvSpPr/>
          <p:nvPr/>
        </p:nvSpPr>
        <p:spPr>
          <a:xfrm>
            <a:off x="6889750" y="2483048"/>
            <a:ext cx="632726" cy="889001"/>
          </a:xfrm>
          <a:prstGeom prst="roundRect">
            <a:avLst>
              <a:gd name="adj" fmla="val 30108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14874158" y="8367712"/>
            <a:ext cx="1547511" cy="889001"/>
          </a:xfrm>
          <a:prstGeom prst="roundRect">
            <a:avLst>
              <a:gd name="adj" fmla="val 21429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7635875" y="4465439"/>
            <a:ext cx="1547511" cy="889001"/>
          </a:xfrm>
          <a:prstGeom prst="roundRect">
            <a:avLst>
              <a:gd name="adj" fmla="val 21429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9253142" y="6447829"/>
            <a:ext cx="5533036" cy="889001"/>
          </a:xfrm>
          <a:prstGeom prst="roundRect">
            <a:avLst>
              <a:gd name="adj" fmla="val 21429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16476003" y="6447829"/>
            <a:ext cx="4382036" cy="889001"/>
          </a:xfrm>
          <a:prstGeom prst="roundRect">
            <a:avLst>
              <a:gd name="adj" fmla="val 21429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20938408" y="8367712"/>
            <a:ext cx="1547511" cy="889001"/>
          </a:xfrm>
          <a:prstGeom prst="roundRect">
            <a:avLst>
              <a:gd name="adj" fmla="val 21429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187" name="Shape 187"/>
          <p:cNvSpPr/>
          <p:nvPr/>
        </p:nvSpPr>
        <p:spPr>
          <a:xfrm>
            <a:off x="524743" y="3952112"/>
            <a:ext cx="23003296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88" name="Shape 188"/>
          <p:cNvSpPr/>
          <p:nvPr/>
        </p:nvSpPr>
        <p:spPr>
          <a:xfrm>
            <a:off x="524742" y="5936822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89" name="Shape 189"/>
          <p:cNvSpPr/>
          <p:nvPr/>
        </p:nvSpPr>
        <p:spPr>
          <a:xfrm>
            <a:off x="524742" y="11731259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90" name="Shape 190"/>
          <p:cNvSpPr/>
          <p:nvPr/>
        </p:nvSpPr>
        <p:spPr>
          <a:xfrm>
            <a:off x="524742" y="7900621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91" name="Shape 191"/>
          <p:cNvSpPr/>
          <p:nvPr/>
        </p:nvSpPr>
        <p:spPr>
          <a:xfrm>
            <a:off x="524742" y="9828640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192" name="Shape 192"/>
          <p:cNvSpPr/>
          <p:nvPr/>
        </p:nvSpPr>
        <p:spPr>
          <a:xfrm>
            <a:off x="524742" y="2084356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4048274" y="1435099"/>
            <a:ext cx="16287453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120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Als de oplossing niet </a:t>
            </a:r>
            <a:endParaRPr b="1" sz="12000">
              <a:solidFill>
                <a:srgbClr val="0088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120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voor de hand ligt 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523875" y="2330648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Lezen</a:t>
            </a:r>
          </a:p>
        </p:txBody>
      </p:sp>
      <p:sp>
        <p:nvSpPr>
          <p:cNvPr id="195" name="Shape 195"/>
          <p:cNvSpPr/>
          <p:nvPr/>
        </p:nvSpPr>
        <p:spPr>
          <a:xfrm>
            <a:off x="523875" y="4313039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F3901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Verwoorden</a:t>
            </a:r>
          </a:p>
        </p:txBody>
      </p:sp>
      <p:sp>
        <p:nvSpPr>
          <p:cNvPr id="196" name="Shape 196"/>
          <p:cNvSpPr/>
          <p:nvPr/>
        </p:nvSpPr>
        <p:spPr>
          <a:xfrm>
            <a:off x="523875" y="6295429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Aanpak	</a:t>
            </a:r>
          </a:p>
        </p:txBody>
      </p:sp>
      <p:sp>
        <p:nvSpPr>
          <p:cNvPr id="197" name="Shape 197"/>
          <p:cNvSpPr/>
          <p:nvPr/>
        </p:nvSpPr>
        <p:spPr>
          <a:xfrm>
            <a:off x="523875" y="8215312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Uitvoeren</a:t>
            </a:r>
          </a:p>
        </p:txBody>
      </p:sp>
      <p:sp>
        <p:nvSpPr>
          <p:cNvPr id="198" name="Shape 198"/>
          <p:cNvSpPr/>
          <p:nvPr/>
        </p:nvSpPr>
        <p:spPr>
          <a:xfrm>
            <a:off x="523875" y="10135195"/>
            <a:ext cx="5947242" cy="1250157"/>
          </a:xfrm>
          <a:prstGeom prst="roundRect">
            <a:avLst>
              <a:gd name="adj" fmla="val 15238"/>
            </a:avLst>
          </a:prstGeom>
          <a:solidFill>
            <a:srgbClr val="1497FC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7000"/>
            </a:lvl1pPr>
          </a:lstStyle>
          <a:p>
            <a:pPr lvl="0">
              <a:defRPr b="0" sz="1800"/>
            </a:pPr>
            <a:r>
              <a:rPr b="1" sz="7000"/>
              <a:t>Controleren</a:t>
            </a:r>
          </a:p>
        </p:txBody>
      </p:sp>
      <p:sp>
        <p:nvSpPr>
          <p:cNvPr id="199" name="Shape 199"/>
          <p:cNvSpPr/>
          <p:nvPr/>
        </p:nvSpPr>
        <p:spPr>
          <a:xfrm>
            <a:off x="6889750" y="2521148"/>
            <a:ext cx="632726" cy="894557"/>
          </a:xfrm>
          <a:prstGeom prst="roundRect">
            <a:avLst>
              <a:gd name="adj" fmla="val 30108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10494246" y="8405812"/>
            <a:ext cx="1547511" cy="894557"/>
          </a:xfrm>
          <a:prstGeom prst="roundRect">
            <a:avLst>
              <a:gd name="adj" fmla="val 21295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7546975" y="4503539"/>
            <a:ext cx="1547511" cy="894557"/>
          </a:xfrm>
          <a:prstGeom prst="roundRect">
            <a:avLst>
              <a:gd name="adj" fmla="val 21295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2" name="Shape 202"/>
          <p:cNvSpPr/>
          <p:nvPr/>
        </p:nvSpPr>
        <p:spPr>
          <a:xfrm>
            <a:off x="9126142" y="6485929"/>
            <a:ext cx="1368453" cy="894557"/>
          </a:xfrm>
          <a:prstGeom prst="roundRect">
            <a:avLst>
              <a:gd name="adj" fmla="val 21295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12951753" y="6485929"/>
            <a:ext cx="2110640" cy="894557"/>
          </a:xfrm>
          <a:prstGeom prst="roundRect">
            <a:avLst>
              <a:gd name="adj" fmla="val 21295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15102758" y="8405812"/>
            <a:ext cx="1547511" cy="894557"/>
          </a:xfrm>
          <a:prstGeom prst="roundRect">
            <a:avLst>
              <a:gd name="adj" fmla="val 21295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12091987" y="10325695"/>
            <a:ext cx="632727" cy="894557"/>
          </a:xfrm>
          <a:prstGeom prst="roundRect">
            <a:avLst>
              <a:gd name="adj" fmla="val 30108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16878300" y="2521148"/>
            <a:ext cx="1051770" cy="894557"/>
          </a:xfrm>
          <a:prstGeom prst="roundRect">
            <a:avLst>
              <a:gd name="adj" fmla="val 21295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7" name="Shape 207"/>
          <p:cNvSpPr/>
          <p:nvPr/>
        </p:nvSpPr>
        <p:spPr>
          <a:xfrm>
            <a:off x="17978437" y="4503539"/>
            <a:ext cx="920945" cy="894557"/>
          </a:xfrm>
          <a:prstGeom prst="roundRect">
            <a:avLst>
              <a:gd name="adj" fmla="val 21295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18936628" y="6485929"/>
            <a:ext cx="2110640" cy="894557"/>
          </a:xfrm>
          <a:prstGeom prst="roundRect">
            <a:avLst>
              <a:gd name="adj" fmla="val 21295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09" name="Shape 209"/>
          <p:cNvSpPr/>
          <p:nvPr/>
        </p:nvSpPr>
        <p:spPr>
          <a:xfrm>
            <a:off x="21017783" y="8405812"/>
            <a:ext cx="1547511" cy="894557"/>
          </a:xfrm>
          <a:prstGeom prst="roundRect">
            <a:avLst>
              <a:gd name="adj" fmla="val 21295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10" name="Shape 210"/>
          <p:cNvSpPr/>
          <p:nvPr/>
        </p:nvSpPr>
        <p:spPr>
          <a:xfrm>
            <a:off x="22717125" y="10325695"/>
            <a:ext cx="632726" cy="894557"/>
          </a:xfrm>
          <a:prstGeom prst="roundRect">
            <a:avLst>
              <a:gd name="adj" fmla="val 30108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b="1" sz="7000">
                <a:solidFill>
                  <a:srgbClr val="FFFFFF"/>
                </a:solidFill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524743" y="3952112"/>
            <a:ext cx="23003296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212" name="Shape 212"/>
          <p:cNvSpPr/>
          <p:nvPr/>
        </p:nvSpPr>
        <p:spPr>
          <a:xfrm>
            <a:off x="524742" y="5936822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213" name="Shape 213"/>
          <p:cNvSpPr/>
          <p:nvPr/>
        </p:nvSpPr>
        <p:spPr>
          <a:xfrm>
            <a:off x="524742" y="11731259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214" name="Shape 214"/>
          <p:cNvSpPr/>
          <p:nvPr/>
        </p:nvSpPr>
        <p:spPr>
          <a:xfrm>
            <a:off x="524742" y="7900621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215" name="Shape 215"/>
          <p:cNvSpPr/>
          <p:nvPr/>
        </p:nvSpPr>
        <p:spPr>
          <a:xfrm>
            <a:off x="524742" y="9828640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216" name="Shape 216"/>
          <p:cNvSpPr/>
          <p:nvPr/>
        </p:nvSpPr>
        <p:spPr>
          <a:xfrm>
            <a:off x="524742" y="2084356"/>
            <a:ext cx="23003297" cy="1"/>
          </a:xfrm>
          <a:prstGeom prst="line">
            <a:avLst/>
          </a:prstGeom>
          <a:ln w="1143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752475" y="1050726"/>
            <a:ext cx="18124927" cy="3810001"/>
          </a:xfrm>
          <a:prstGeom prst="roundRect">
            <a:avLst>
              <a:gd name="adj" fmla="val 15238"/>
            </a:avLst>
          </a:pr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22000"/>
            </a:lvl1pPr>
          </a:lstStyle>
          <a:p>
            <a:pPr lvl="0">
              <a:defRPr b="0" sz="1800"/>
            </a:pPr>
            <a:r>
              <a:rPr b="1" sz="22000"/>
              <a:t>Lezen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752475" y="3033117"/>
            <a:ext cx="18124927" cy="3810001"/>
          </a:xfrm>
          <a:prstGeom prst="roundRect">
            <a:avLst>
              <a:gd name="adj" fmla="val 15238"/>
            </a:avLst>
          </a:prstGeom>
          <a:solidFill>
            <a:srgbClr val="F3901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22000"/>
            </a:lvl1pPr>
          </a:lstStyle>
          <a:p>
            <a:pPr lvl="0">
              <a:defRPr b="0" sz="1800"/>
            </a:pPr>
            <a:r>
              <a:rPr b="1" sz="22000"/>
              <a:t>Verwoorden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752475" y="5015507"/>
            <a:ext cx="18124927" cy="3810001"/>
          </a:xfrm>
          <a:prstGeom prst="roundRect">
            <a:avLst>
              <a:gd name="adj" fmla="val 15238"/>
            </a:avLst>
          </a:pr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22000"/>
            </a:lvl1pPr>
          </a:lstStyle>
          <a:p>
            <a:pPr lvl="0">
              <a:defRPr b="0" sz="1800"/>
            </a:pPr>
            <a:r>
              <a:rPr b="1" sz="22000"/>
              <a:t>Aanpak	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752475" y="6935390"/>
            <a:ext cx="18124927" cy="3810001"/>
          </a:xfrm>
          <a:prstGeom prst="roundRect">
            <a:avLst>
              <a:gd name="adj" fmla="val 15238"/>
            </a:avLst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22000"/>
            </a:lvl1pPr>
          </a:lstStyle>
          <a:p>
            <a:pPr lvl="0">
              <a:defRPr b="0" sz="1800"/>
            </a:pPr>
            <a:r>
              <a:rPr b="1" sz="22000"/>
              <a:t>Uitvoeren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752475" y="8855273"/>
            <a:ext cx="18124927" cy="3810001"/>
          </a:xfrm>
          <a:prstGeom prst="roundRect">
            <a:avLst>
              <a:gd name="adj" fmla="val 15238"/>
            </a:avLst>
          </a:prstGeom>
          <a:solidFill>
            <a:srgbClr val="1497FC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22000"/>
            </a:lvl1pPr>
          </a:lstStyle>
          <a:p>
            <a:pPr lvl="0">
              <a:defRPr b="0" sz="1800"/>
            </a:pPr>
            <a:r>
              <a:rPr b="1" sz="22000"/>
              <a:t>Controleren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pic>
        <p:nvPicPr>
          <p:cNvPr id="231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35" name="Shape 235"/>
          <p:cNvSpPr/>
          <p:nvPr/>
        </p:nvSpPr>
        <p:spPr>
          <a:xfrm>
            <a:off x="11620182" y="1269999"/>
            <a:ext cx="11903711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stil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10 seconden fietsen met een</a:t>
            </a:r>
            <a:endParaRPr sz="5000"/>
          </a:p>
          <a:p>
            <a:pPr lvl="0" algn="l">
              <a:defRPr sz="1800"/>
            </a:pPr>
            <a:r>
              <a:rPr sz="5000"/>
              <a:t>constante versnelling.</a:t>
            </a:r>
            <a:endParaRPr sz="5000"/>
          </a:p>
          <a:p>
            <a:pPr lvl="0" algn="l">
              <a:defRPr sz="1800"/>
            </a:pPr>
            <a:r>
              <a:rPr sz="5000"/>
              <a:t>Dan fietst hij 2 minuten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10 km/h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remt in 15 seconden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stil.</a:t>
            </a:r>
          </a:p>
        </p:txBody>
      </p:sp>
      <p:pic>
        <p:nvPicPr>
          <p:cNvPr id="236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048274" y="1435099"/>
            <a:ext cx="16287453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120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Als de oplossing niet </a:t>
            </a:r>
            <a:endParaRPr b="1" sz="12000">
              <a:solidFill>
                <a:srgbClr val="0088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120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voor de hand ligt </a:t>
            </a:r>
          </a:p>
        </p:txBody>
      </p:sp>
      <p:sp>
        <p:nvSpPr>
          <p:cNvPr id="37" name="Shape 37"/>
          <p:cNvSpPr/>
          <p:nvPr/>
        </p:nvSpPr>
        <p:spPr>
          <a:xfrm>
            <a:off x="5724822" y="7416800"/>
            <a:ext cx="12934356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>
                <a:latin typeface="Helvetica"/>
                <a:ea typeface="Helvetica"/>
                <a:cs typeface="Helvetica"/>
                <a:sym typeface="Helvetica"/>
              </a:rPr>
              <a:t>Oplossen van vraagstukken</a:t>
            </a:r>
            <a:endParaRPr sz="8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8000">
                <a:latin typeface="Helvetica"/>
                <a:ea typeface="Helvetica"/>
                <a:cs typeface="Helvetica"/>
                <a:sym typeface="Helvetica"/>
              </a:rPr>
              <a:t>terwijl je niet direct weet hoe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40" name="Shape 240"/>
          <p:cNvSpPr/>
          <p:nvPr/>
        </p:nvSpPr>
        <p:spPr>
          <a:xfrm>
            <a:off x="11620182" y="1269999"/>
            <a:ext cx="11903711" cy="6959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10 seconden fietsen met een</a:t>
            </a:r>
            <a:endParaRPr sz="5000"/>
          </a:p>
          <a:p>
            <a:pPr lvl="0" algn="l">
              <a:defRPr sz="1800"/>
            </a:pPr>
            <a:r>
              <a:rPr sz="5000"/>
              <a:t>constante versnelling.</a:t>
            </a:r>
            <a:endParaRPr sz="5000"/>
          </a:p>
          <a:p>
            <a:pPr lvl="0" algn="l">
              <a:defRPr sz="1800"/>
            </a:pPr>
            <a:r>
              <a:rPr sz="5000"/>
              <a:t>Dan fietst hij 2 minuten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10 km/h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remt in 15 seconden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stil.</a:t>
            </a:r>
          </a:p>
        </p:txBody>
      </p:sp>
      <p:pic>
        <p:nvPicPr>
          <p:cNvPr id="241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45" name="Shape 245"/>
          <p:cNvSpPr/>
          <p:nvPr/>
        </p:nvSpPr>
        <p:spPr>
          <a:xfrm>
            <a:off x="11620182" y="1269999"/>
            <a:ext cx="12044113" cy="695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sz="5000"/>
              <a:t>constante versnelling.</a:t>
            </a:r>
            <a:endParaRPr sz="5000"/>
          </a:p>
          <a:p>
            <a:pPr lvl="0" algn="l">
              <a:defRPr sz="1800"/>
            </a:pPr>
            <a:r>
              <a:rPr sz="5000"/>
              <a:t>Dan fietst hij 2 minuten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10 km/h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remt in 15 seconden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stil.</a:t>
            </a:r>
          </a:p>
        </p:txBody>
      </p:sp>
      <p:pic>
        <p:nvPicPr>
          <p:cNvPr id="246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50" name="Shape 250"/>
          <p:cNvSpPr/>
          <p:nvPr/>
        </p:nvSpPr>
        <p:spPr>
          <a:xfrm>
            <a:off x="11620182" y="1269999"/>
            <a:ext cx="12044113" cy="695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2 minuten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10 km/h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remt in 15 seconden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stil.</a:t>
            </a:r>
          </a:p>
        </p:txBody>
      </p:sp>
      <p:pic>
        <p:nvPicPr>
          <p:cNvPr id="251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55" name="Shape 255"/>
          <p:cNvSpPr/>
          <p:nvPr/>
        </p:nvSpPr>
        <p:spPr>
          <a:xfrm>
            <a:off x="11620182" y="1269999"/>
            <a:ext cx="12044113" cy="695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10 km/h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remt in 15 seconden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stil.</a:t>
            </a:r>
          </a:p>
        </p:txBody>
      </p:sp>
      <p:pic>
        <p:nvPicPr>
          <p:cNvPr id="256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60" name="Shape 260"/>
          <p:cNvSpPr/>
          <p:nvPr/>
        </p:nvSpPr>
        <p:spPr>
          <a:xfrm>
            <a:off x="11620182" y="1269999"/>
            <a:ext cx="12044113" cy="695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0B5D18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remt in 15 seconden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stil.</a:t>
            </a:r>
          </a:p>
        </p:txBody>
      </p:sp>
      <p:pic>
        <p:nvPicPr>
          <p:cNvPr id="261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65" name="Shape 265"/>
          <p:cNvSpPr/>
          <p:nvPr/>
        </p:nvSpPr>
        <p:spPr>
          <a:xfrm>
            <a:off x="11620182" y="1269999"/>
            <a:ext cx="12044113" cy="695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0B5D18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15 seconden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stil.</a:t>
            </a:r>
          </a:p>
        </p:txBody>
      </p:sp>
      <p:pic>
        <p:nvPicPr>
          <p:cNvPr id="266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70" name="Shape 270"/>
          <p:cNvSpPr/>
          <p:nvPr/>
        </p:nvSpPr>
        <p:spPr>
          <a:xfrm>
            <a:off x="11620182" y="1269999"/>
            <a:ext cx="12044113" cy="695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0B5D18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</a:t>
            </a:r>
            <a:r>
              <a:rPr b="1" sz="5000">
                <a:solidFill>
                  <a:srgbClr val="0B5D18"/>
                </a:solidFill>
              </a:rPr>
              <a:t>15 seconden</a:t>
            </a:r>
            <a:r>
              <a:rPr sz="5000"/>
              <a:t>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stil.</a:t>
            </a:r>
          </a:p>
        </p:txBody>
      </p:sp>
      <p:pic>
        <p:nvPicPr>
          <p:cNvPr id="271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75" name="Shape 275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0B5D18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</a:t>
            </a:r>
            <a:r>
              <a:rPr b="1" sz="5000">
                <a:solidFill>
                  <a:srgbClr val="0B5D18"/>
                </a:solidFill>
              </a:rPr>
              <a:t>15 seconden</a:t>
            </a:r>
            <a:r>
              <a:rPr sz="5000"/>
              <a:t>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</a:t>
            </a:r>
            <a:r>
              <a:rPr b="1" sz="5000">
                <a:solidFill>
                  <a:srgbClr val="0B5D18"/>
                </a:solidFill>
              </a:rPr>
              <a:t>stil</a:t>
            </a:r>
            <a:r>
              <a:rPr sz="5000"/>
              <a:t>.</a:t>
            </a:r>
          </a:p>
        </p:txBody>
      </p:sp>
      <p:pic>
        <p:nvPicPr>
          <p:cNvPr id="276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80" name="Shape 280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C82506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C82506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C82506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</a:t>
            </a:r>
            <a:r>
              <a:rPr b="1" sz="5000">
                <a:solidFill>
                  <a:srgbClr val="C82506"/>
                </a:solidFill>
              </a:rPr>
              <a:t>15 seconden</a:t>
            </a:r>
            <a:r>
              <a:rPr sz="5000"/>
              <a:t>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</a:t>
            </a:r>
            <a:r>
              <a:rPr b="1" sz="5000">
                <a:solidFill>
                  <a:srgbClr val="0B5D18"/>
                </a:solidFill>
              </a:rPr>
              <a:t>stil</a:t>
            </a:r>
            <a:r>
              <a:rPr sz="5000"/>
              <a:t>.</a:t>
            </a:r>
          </a:p>
        </p:txBody>
      </p:sp>
      <p:pic>
        <p:nvPicPr>
          <p:cNvPr id="281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85" name="Shape 285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0B5D18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</a:t>
            </a:r>
            <a:r>
              <a:rPr b="1" sz="5000">
                <a:solidFill>
                  <a:srgbClr val="0B5D18"/>
                </a:solidFill>
              </a:rPr>
              <a:t>15 seconden</a:t>
            </a:r>
            <a:r>
              <a:rPr sz="5000"/>
              <a:t>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</a:t>
            </a:r>
            <a:r>
              <a:rPr b="1" sz="5000">
                <a:solidFill>
                  <a:srgbClr val="0B5D18"/>
                </a:solidFill>
              </a:rPr>
              <a:t>stil</a:t>
            </a:r>
            <a:r>
              <a:rPr sz="5000"/>
              <a:t>.</a:t>
            </a:r>
          </a:p>
        </p:txBody>
      </p:sp>
      <p:pic>
        <p:nvPicPr>
          <p:cNvPr id="286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10748091" y="881806"/>
            <a:ext cx="12270092" cy="3893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288" name="Shape 288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81669" y="431800"/>
            <a:ext cx="625346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/>
            </a:lvl1pPr>
          </a:lstStyle>
          <a:p>
            <a:pPr lvl="0">
              <a:defRPr b="0" sz="1800"/>
            </a:pPr>
            <a:r>
              <a:rPr b="1" sz="10000"/>
              <a:t>Informatie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91" name="Shape 291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0B5D18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</a:t>
            </a:r>
            <a:r>
              <a:rPr b="1" sz="5000">
                <a:solidFill>
                  <a:srgbClr val="0B5D18"/>
                </a:solidFill>
              </a:rPr>
              <a:t>15 seconden</a:t>
            </a:r>
            <a:r>
              <a:rPr sz="5000"/>
              <a:t>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</a:t>
            </a:r>
            <a:r>
              <a:rPr b="1" sz="5000">
                <a:solidFill>
                  <a:srgbClr val="0B5D18"/>
                </a:solidFill>
              </a:rPr>
              <a:t>stil</a:t>
            </a:r>
            <a:r>
              <a:rPr sz="5000"/>
              <a:t>.</a:t>
            </a:r>
          </a:p>
        </p:txBody>
      </p:sp>
      <p:pic>
        <p:nvPicPr>
          <p:cNvPr id="292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11005267" y="3686621"/>
            <a:ext cx="12232731" cy="3142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294" name="Shape 294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297" name="Shape 297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0B5D18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</a:t>
            </a:r>
            <a:r>
              <a:rPr b="1" sz="5000">
                <a:solidFill>
                  <a:srgbClr val="0B5D18"/>
                </a:solidFill>
              </a:rPr>
              <a:t>15 seconden</a:t>
            </a:r>
            <a:r>
              <a:rPr sz="5000"/>
              <a:t>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</a:t>
            </a:r>
            <a:r>
              <a:rPr b="1" sz="5000">
                <a:solidFill>
                  <a:srgbClr val="0B5D18"/>
                </a:solidFill>
              </a:rPr>
              <a:t>stil</a:t>
            </a:r>
            <a:r>
              <a:rPr sz="5000"/>
              <a:t>.</a:t>
            </a:r>
          </a:p>
        </p:txBody>
      </p:sp>
      <p:pic>
        <p:nvPicPr>
          <p:cNvPr id="298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11201400" y="5718621"/>
            <a:ext cx="11515875" cy="3628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300" name="Shape 300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  <p:sp>
        <p:nvSpPr>
          <p:cNvPr id="304" name="Shape 304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305" name="Shape 305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/>
              <a:t>Jacob staat met zijn fiets </a:t>
            </a:r>
            <a:r>
              <a:rPr b="1" sz="50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/>
              <a:t> voor een</a:t>
            </a:r>
            <a:endParaRPr sz="5000"/>
          </a:p>
          <a:p>
            <a:pPr lvl="0" algn="l">
              <a:defRPr sz="1800"/>
            </a:pPr>
            <a:r>
              <a:rPr sz="5000"/>
              <a:t>stoplicht. Als het licht op groen springt</a:t>
            </a:r>
            <a:endParaRPr sz="5000"/>
          </a:p>
          <a:p>
            <a:pPr lvl="0" algn="l">
              <a:defRPr sz="1800"/>
            </a:pPr>
            <a:r>
              <a:rPr sz="5000"/>
              <a:t>gaat Jacob </a:t>
            </a:r>
            <a:r>
              <a:rPr b="1" sz="5000">
                <a:solidFill>
                  <a:srgbClr val="0B5D18"/>
                </a:solidFill>
              </a:rPr>
              <a:t>10 seconden</a:t>
            </a:r>
            <a:r>
              <a:rPr sz="5000"/>
              <a:t> fietsen met een</a:t>
            </a:r>
            <a:endParaRPr sz="5000"/>
          </a:p>
          <a:p>
            <a:pPr lvl="0" algn="l">
              <a:defRPr sz="1800"/>
            </a:pPr>
            <a:r>
              <a:rPr b="1" sz="5000">
                <a:solidFill>
                  <a:srgbClr val="0B5D18"/>
                </a:solidFill>
              </a:rPr>
              <a:t>constante versnelling</a:t>
            </a:r>
            <a:r>
              <a:rPr sz="5000"/>
              <a:t>.</a:t>
            </a:r>
            <a:endParaRPr sz="5000"/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0B5D18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</a:t>
            </a:r>
            <a:r>
              <a:rPr b="1" sz="5000">
                <a:solidFill>
                  <a:srgbClr val="0B5D18"/>
                </a:solidFill>
              </a:rPr>
              <a:t>15 seconden</a:t>
            </a:r>
            <a:r>
              <a:rPr sz="5000"/>
              <a:t>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</a:t>
            </a:r>
            <a:r>
              <a:rPr b="1" sz="5000">
                <a:solidFill>
                  <a:srgbClr val="0B5D18"/>
                </a:solidFill>
              </a:rPr>
              <a:t>stil</a:t>
            </a:r>
            <a:r>
              <a:rPr sz="5000"/>
              <a:t>.</a:t>
            </a:r>
          </a:p>
        </p:txBody>
      </p:sp>
      <p:pic>
        <p:nvPicPr>
          <p:cNvPr id="306" name="fiets-lee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98220" y="8431003"/>
            <a:ext cx="8888035" cy="5184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  <p:sp>
        <p:nvSpPr>
          <p:cNvPr id="310" name="Shape 310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311" name="Shape 311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Jacob staat met zijn fiets </a:t>
            </a:r>
            <a:r>
              <a:rPr b="1" sz="50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>
                <a:solidFill>
                  <a:srgbClr val="C82506"/>
                </a:solidFill>
              </a:rPr>
              <a:t> voor een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stoplicht. Als het licht op groen springt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gaat Jacob </a:t>
            </a:r>
            <a:r>
              <a:rPr b="1" sz="5000">
                <a:solidFill>
                  <a:srgbClr val="C82506"/>
                </a:solidFill>
              </a:rPr>
              <a:t>10 seconden</a:t>
            </a:r>
            <a:r>
              <a:rPr sz="5000">
                <a:solidFill>
                  <a:srgbClr val="C82506"/>
                </a:solidFill>
              </a:rPr>
              <a:t> fietsen met een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b="1" sz="5000">
                <a:solidFill>
                  <a:srgbClr val="C82506"/>
                </a:solidFill>
              </a:rPr>
              <a:t>constante versnelling</a:t>
            </a:r>
            <a:r>
              <a:rPr sz="5000">
                <a:solidFill>
                  <a:srgbClr val="C82506"/>
                </a:solidFill>
              </a:rPr>
              <a:t>.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/>
              <a:t>Dan fietst hij </a:t>
            </a:r>
            <a:r>
              <a:rPr b="1" sz="5000">
                <a:solidFill>
                  <a:srgbClr val="0B5D18"/>
                </a:solidFill>
              </a:rPr>
              <a:t>2 minuten</a:t>
            </a:r>
            <a:r>
              <a:rPr sz="5000"/>
              <a:t> met een snelheid</a:t>
            </a:r>
            <a:endParaRPr sz="5000"/>
          </a:p>
          <a:p>
            <a:pPr lvl="0" algn="l">
              <a:defRPr sz="1800"/>
            </a:pPr>
            <a:r>
              <a:rPr sz="5000"/>
              <a:t>van </a:t>
            </a:r>
            <a:r>
              <a:rPr b="1" sz="5000">
                <a:solidFill>
                  <a:srgbClr val="0B5D18"/>
                </a:solidFill>
              </a:rPr>
              <a:t>10 km/h</a:t>
            </a:r>
            <a:r>
              <a:rPr sz="5000"/>
              <a:t> totdat hij het volgende</a:t>
            </a:r>
            <a:endParaRPr sz="5000"/>
          </a:p>
          <a:p>
            <a:pPr lvl="0" algn="l">
              <a:defRPr sz="1800"/>
            </a:pPr>
            <a:r>
              <a:rPr sz="5000"/>
              <a:t>stoplicht op rood ziet staan.</a:t>
            </a:r>
            <a:endParaRPr sz="5000"/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</a:t>
            </a:r>
            <a:r>
              <a:rPr b="1" sz="5000">
                <a:solidFill>
                  <a:srgbClr val="0B5D18"/>
                </a:solidFill>
              </a:rPr>
              <a:t>15 seconden</a:t>
            </a:r>
            <a:r>
              <a:rPr sz="5000"/>
              <a:t>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</a:t>
            </a:r>
            <a:r>
              <a:rPr b="1" sz="5000">
                <a:solidFill>
                  <a:srgbClr val="0B5D18"/>
                </a:solidFill>
              </a:rPr>
              <a:t>stil</a:t>
            </a:r>
            <a:r>
              <a:rPr sz="5000"/>
              <a:t>.</a:t>
            </a:r>
          </a:p>
        </p:txBody>
      </p:sp>
      <p:pic>
        <p:nvPicPr>
          <p:cNvPr id="312" name="fiets-lee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98220" y="8431003"/>
            <a:ext cx="8888035" cy="5184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  <p:sp>
        <p:nvSpPr>
          <p:cNvPr id="316" name="Shape 316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317" name="Shape 317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Jacob staat met zijn fiets </a:t>
            </a:r>
            <a:r>
              <a:rPr b="1" sz="50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>
                <a:solidFill>
                  <a:srgbClr val="C82506"/>
                </a:solidFill>
              </a:rPr>
              <a:t> voor een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stoplicht. Als het licht op groen springt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gaat Jacob </a:t>
            </a:r>
            <a:r>
              <a:rPr b="1" sz="5000">
                <a:solidFill>
                  <a:srgbClr val="C82506"/>
                </a:solidFill>
              </a:rPr>
              <a:t>10 seconden</a:t>
            </a:r>
            <a:r>
              <a:rPr sz="5000">
                <a:solidFill>
                  <a:srgbClr val="C82506"/>
                </a:solidFill>
              </a:rPr>
              <a:t> fietsen met een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b="1" sz="5000">
                <a:solidFill>
                  <a:srgbClr val="C82506"/>
                </a:solidFill>
              </a:rPr>
              <a:t>constante versnelling</a:t>
            </a:r>
            <a:r>
              <a:rPr sz="5000">
                <a:solidFill>
                  <a:srgbClr val="C82506"/>
                </a:solidFill>
              </a:rPr>
              <a:t>.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0882B"/>
                </a:solidFill>
              </a:rPr>
              <a:t>Dan fietst hij </a:t>
            </a:r>
            <a:r>
              <a:rPr b="1" sz="5000">
                <a:solidFill>
                  <a:srgbClr val="00882B"/>
                </a:solidFill>
              </a:rPr>
              <a:t>2 minuten</a:t>
            </a:r>
            <a:r>
              <a:rPr sz="5000">
                <a:solidFill>
                  <a:srgbClr val="00882B"/>
                </a:solidFill>
              </a:rPr>
              <a:t> met een snelheid</a:t>
            </a:r>
            <a:endParaRPr sz="5000">
              <a:solidFill>
                <a:srgbClr val="00882B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0882B"/>
                </a:solidFill>
              </a:rPr>
              <a:t>van </a:t>
            </a:r>
            <a:r>
              <a:rPr b="1" sz="5000">
                <a:solidFill>
                  <a:srgbClr val="00882B"/>
                </a:solidFill>
              </a:rPr>
              <a:t>10 km/h</a:t>
            </a:r>
            <a:r>
              <a:rPr sz="5000">
                <a:solidFill>
                  <a:srgbClr val="00882B"/>
                </a:solidFill>
              </a:rPr>
              <a:t> totdat hij het volgende</a:t>
            </a:r>
            <a:endParaRPr sz="5000">
              <a:solidFill>
                <a:srgbClr val="00882B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0882B"/>
                </a:solidFill>
              </a:rPr>
              <a:t>stoplicht op rood ziet staan.</a:t>
            </a:r>
            <a:endParaRPr sz="5000">
              <a:solidFill>
                <a:srgbClr val="00882B"/>
              </a:solidFill>
            </a:endParaRPr>
          </a:p>
          <a:p>
            <a:pPr lvl="0" algn="l">
              <a:defRPr sz="1800"/>
            </a:pPr>
            <a:r>
              <a:rPr sz="5000"/>
              <a:t>Hij </a:t>
            </a:r>
            <a:r>
              <a:rPr b="1" sz="5000">
                <a:solidFill>
                  <a:srgbClr val="0B5D18"/>
                </a:solidFill>
              </a:rPr>
              <a:t>remt</a:t>
            </a:r>
            <a:r>
              <a:rPr sz="5000"/>
              <a:t> in </a:t>
            </a:r>
            <a:r>
              <a:rPr b="1" sz="5000">
                <a:solidFill>
                  <a:srgbClr val="0B5D18"/>
                </a:solidFill>
              </a:rPr>
              <a:t>15 seconden</a:t>
            </a:r>
            <a:r>
              <a:rPr sz="5000"/>
              <a:t> af en staat </a:t>
            </a:r>
            <a:endParaRPr sz="5000"/>
          </a:p>
          <a:p>
            <a:pPr lvl="0" algn="l">
              <a:defRPr sz="1800"/>
            </a:pPr>
            <a:r>
              <a:rPr sz="5000"/>
              <a:t>precies op tijd </a:t>
            </a:r>
            <a:r>
              <a:rPr b="1" sz="5000">
                <a:solidFill>
                  <a:srgbClr val="0B5D18"/>
                </a:solidFill>
              </a:rPr>
              <a:t>stil</a:t>
            </a:r>
            <a:r>
              <a:rPr sz="5000"/>
              <a:t>.</a:t>
            </a:r>
          </a:p>
        </p:txBody>
      </p:sp>
      <p:pic>
        <p:nvPicPr>
          <p:cNvPr id="318" name="fiets-lee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98220" y="8431003"/>
            <a:ext cx="8888035" cy="5184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  <p:sp>
        <p:nvSpPr>
          <p:cNvPr id="322" name="Shape 322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323" name="Shape 323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Jacob staat met zijn fiets </a:t>
            </a:r>
            <a:r>
              <a:rPr b="1" sz="50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>
                <a:solidFill>
                  <a:srgbClr val="C82506"/>
                </a:solidFill>
              </a:rPr>
              <a:t> voor een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stoplicht. Als het licht op groen springt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gaat Jacob </a:t>
            </a:r>
            <a:r>
              <a:rPr b="1" sz="5000">
                <a:solidFill>
                  <a:srgbClr val="C82506"/>
                </a:solidFill>
              </a:rPr>
              <a:t>10 seconden</a:t>
            </a:r>
            <a:r>
              <a:rPr sz="5000">
                <a:solidFill>
                  <a:srgbClr val="C82506"/>
                </a:solidFill>
              </a:rPr>
              <a:t> fietsen met een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b="1" sz="5000">
                <a:solidFill>
                  <a:srgbClr val="C82506"/>
                </a:solidFill>
              </a:rPr>
              <a:t>constante versnelling</a:t>
            </a:r>
            <a:r>
              <a:rPr sz="5000">
                <a:solidFill>
                  <a:srgbClr val="C82506"/>
                </a:solidFill>
              </a:rPr>
              <a:t>.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0882B"/>
                </a:solidFill>
              </a:rPr>
              <a:t>Dan fietst hij </a:t>
            </a:r>
            <a:r>
              <a:rPr b="1" sz="5000">
                <a:solidFill>
                  <a:srgbClr val="00882B"/>
                </a:solidFill>
              </a:rPr>
              <a:t>2 minuten</a:t>
            </a:r>
            <a:r>
              <a:rPr sz="5000">
                <a:solidFill>
                  <a:srgbClr val="00882B"/>
                </a:solidFill>
              </a:rPr>
              <a:t> met een snelheid</a:t>
            </a:r>
            <a:endParaRPr sz="5000">
              <a:solidFill>
                <a:srgbClr val="00882B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0882B"/>
                </a:solidFill>
              </a:rPr>
              <a:t>van </a:t>
            </a:r>
            <a:r>
              <a:rPr b="1" sz="5000">
                <a:solidFill>
                  <a:srgbClr val="00882B"/>
                </a:solidFill>
              </a:rPr>
              <a:t>10 km/h</a:t>
            </a:r>
            <a:r>
              <a:rPr sz="5000">
                <a:solidFill>
                  <a:srgbClr val="00882B"/>
                </a:solidFill>
              </a:rPr>
              <a:t> totdat hij het volgende</a:t>
            </a:r>
            <a:endParaRPr sz="5000">
              <a:solidFill>
                <a:srgbClr val="00882B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0882B"/>
                </a:solidFill>
              </a:rPr>
              <a:t>stoplicht op rood ziet staan.</a:t>
            </a:r>
            <a:endParaRPr sz="5000">
              <a:solidFill>
                <a:srgbClr val="00882B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365C0"/>
                </a:solidFill>
              </a:rPr>
              <a:t>Hij </a:t>
            </a:r>
            <a:r>
              <a:rPr b="1" sz="5000">
                <a:solidFill>
                  <a:srgbClr val="0365C0"/>
                </a:solidFill>
              </a:rPr>
              <a:t>remt</a:t>
            </a:r>
            <a:r>
              <a:rPr sz="5000">
                <a:solidFill>
                  <a:srgbClr val="0365C0"/>
                </a:solidFill>
              </a:rPr>
              <a:t> in </a:t>
            </a:r>
            <a:r>
              <a:rPr b="1" sz="5000">
                <a:solidFill>
                  <a:srgbClr val="0365C0"/>
                </a:solidFill>
              </a:rPr>
              <a:t>15 seconden</a:t>
            </a:r>
            <a:r>
              <a:rPr sz="5000">
                <a:solidFill>
                  <a:srgbClr val="0365C0"/>
                </a:solidFill>
              </a:rPr>
              <a:t> af en staat </a:t>
            </a:r>
            <a:endParaRPr sz="5000">
              <a:solidFill>
                <a:srgbClr val="0365C0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365C0"/>
                </a:solidFill>
              </a:rPr>
              <a:t>precies op tijd </a:t>
            </a:r>
            <a:r>
              <a:rPr b="1" sz="5000">
                <a:solidFill>
                  <a:srgbClr val="0365C0"/>
                </a:solidFill>
              </a:rPr>
              <a:t>stil</a:t>
            </a:r>
            <a:r>
              <a:rPr sz="5000">
                <a:solidFill>
                  <a:srgbClr val="0365C0"/>
                </a:solidFill>
              </a:rPr>
              <a:t>.</a:t>
            </a:r>
          </a:p>
        </p:txBody>
      </p:sp>
      <p:pic>
        <p:nvPicPr>
          <p:cNvPr id="324" name="fiets-lee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98220" y="8431003"/>
            <a:ext cx="8888035" cy="5184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Rebel-bik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98" y="2634884"/>
            <a:ext cx="10203767" cy="10446116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3553301" y="12865100"/>
            <a:ext cx="401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(cc by-nd) HikingArtist.com</a:t>
            </a:r>
          </a:p>
        </p:txBody>
      </p:sp>
      <p:sp>
        <p:nvSpPr>
          <p:cNvPr id="328" name="Shape 328"/>
          <p:cNvSpPr/>
          <p:nvPr/>
        </p:nvSpPr>
        <p:spPr>
          <a:xfrm>
            <a:off x="630555" y="609599"/>
            <a:ext cx="91020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lezen en verwoorden</a:t>
            </a:r>
          </a:p>
        </p:txBody>
      </p:sp>
      <p:sp>
        <p:nvSpPr>
          <p:cNvPr id="329" name="Shape 329"/>
          <p:cNvSpPr/>
          <p:nvPr/>
        </p:nvSpPr>
        <p:spPr>
          <a:xfrm>
            <a:off x="11620182" y="1269999"/>
            <a:ext cx="12044113" cy="695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Jacob staat met zijn fiets </a:t>
            </a:r>
            <a:r>
              <a:rPr b="1" sz="50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stil</a:t>
            </a:r>
            <a:r>
              <a:rPr sz="5000">
                <a:solidFill>
                  <a:srgbClr val="C82506"/>
                </a:solidFill>
              </a:rPr>
              <a:t> voor een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stoplicht. Als het licht op groen springt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C82506"/>
                </a:solidFill>
              </a:rPr>
              <a:t>gaat Jacob </a:t>
            </a:r>
            <a:r>
              <a:rPr b="1" sz="5000">
                <a:solidFill>
                  <a:srgbClr val="C82506"/>
                </a:solidFill>
              </a:rPr>
              <a:t>10 seconden</a:t>
            </a:r>
            <a:r>
              <a:rPr sz="5000">
                <a:solidFill>
                  <a:srgbClr val="C82506"/>
                </a:solidFill>
              </a:rPr>
              <a:t> fietsen met een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b="1" sz="5000">
                <a:solidFill>
                  <a:srgbClr val="C82506"/>
                </a:solidFill>
              </a:rPr>
              <a:t>constante versnelling</a:t>
            </a:r>
            <a:r>
              <a:rPr sz="5000">
                <a:solidFill>
                  <a:srgbClr val="C82506"/>
                </a:solidFill>
              </a:rPr>
              <a:t>.</a:t>
            </a:r>
            <a:endParaRPr sz="5000">
              <a:solidFill>
                <a:srgbClr val="C82506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0882B"/>
                </a:solidFill>
              </a:rPr>
              <a:t>Dan fietst hij </a:t>
            </a:r>
            <a:r>
              <a:rPr b="1" sz="5000">
                <a:solidFill>
                  <a:srgbClr val="00882B"/>
                </a:solidFill>
              </a:rPr>
              <a:t>2 minuten</a:t>
            </a:r>
            <a:r>
              <a:rPr sz="5000">
                <a:solidFill>
                  <a:srgbClr val="00882B"/>
                </a:solidFill>
              </a:rPr>
              <a:t> met een snelheid</a:t>
            </a:r>
            <a:endParaRPr sz="5000">
              <a:solidFill>
                <a:srgbClr val="00882B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0882B"/>
                </a:solidFill>
              </a:rPr>
              <a:t>van </a:t>
            </a:r>
            <a:r>
              <a:rPr b="1" sz="5000">
                <a:solidFill>
                  <a:srgbClr val="00882B"/>
                </a:solidFill>
              </a:rPr>
              <a:t>10 km/h</a:t>
            </a:r>
            <a:r>
              <a:rPr sz="5000">
                <a:solidFill>
                  <a:srgbClr val="00882B"/>
                </a:solidFill>
              </a:rPr>
              <a:t> totdat hij het volgende</a:t>
            </a:r>
            <a:endParaRPr sz="5000">
              <a:solidFill>
                <a:srgbClr val="00882B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0882B"/>
                </a:solidFill>
              </a:rPr>
              <a:t>stoplicht op rood ziet staan.</a:t>
            </a:r>
            <a:endParaRPr sz="5000">
              <a:solidFill>
                <a:srgbClr val="00882B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365C0"/>
                </a:solidFill>
              </a:rPr>
              <a:t>Hij </a:t>
            </a:r>
            <a:r>
              <a:rPr b="1" sz="5000">
                <a:solidFill>
                  <a:srgbClr val="0365C0"/>
                </a:solidFill>
              </a:rPr>
              <a:t>remt</a:t>
            </a:r>
            <a:r>
              <a:rPr sz="5000">
                <a:solidFill>
                  <a:srgbClr val="0365C0"/>
                </a:solidFill>
              </a:rPr>
              <a:t> in </a:t>
            </a:r>
            <a:r>
              <a:rPr b="1" sz="5000">
                <a:solidFill>
                  <a:srgbClr val="0365C0"/>
                </a:solidFill>
              </a:rPr>
              <a:t>15 seconden</a:t>
            </a:r>
            <a:r>
              <a:rPr sz="5000">
                <a:solidFill>
                  <a:srgbClr val="0365C0"/>
                </a:solidFill>
              </a:rPr>
              <a:t> af en staat </a:t>
            </a:r>
            <a:endParaRPr sz="5000">
              <a:solidFill>
                <a:srgbClr val="0365C0"/>
              </a:solidFill>
            </a:endParaRPr>
          </a:p>
          <a:p>
            <a:pPr lvl="0" algn="l">
              <a:defRPr sz="1800"/>
            </a:pPr>
            <a:r>
              <a:rPr sz="5000">
                <a:solidFill>
                  <a:srgbClr val="0365C0"/>
                </a:solidFill>
              </a:rPr>
              <a:t>precies op tijd </a:t>
            </a:r>
            <a:r>
              <a:rPr b="1" sz="5000">
                <a:solidFill>
                  <a:srgbClr val="0365C0"/>
                </a:solidFill>
              </a:rPr>
              <a:t>stil</a:t>
            </a:r>
            <a:r>
              <a:rPr sz="5000">
                <a:solidFill>
                  <a:srgbClr val="0365C0"/>
                </a:solidFill>
              </a:rPr>
              <a:t>.</a:t>
            </a:r>
          </a:p>
        </p:txBody>
      </p:sp>
      <p:pic>
        <p:nvPicPr>
          <p:cNvPr id="330" name="fiet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94551" y="8428111"/>
            <a:ext cx="8895375" cy="5176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699769" y="609599"/>
            <a:ext cx="65252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verwoorden</a:t>
            </a:r>
          </a:p>
        </p:txBody>
      </p:sp>
      <p:pic>
        <p:nvPicPr>
          <p:cNvPr id="3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1739900"/>
            <a:ext cx="10160000" cy="662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1739900"/>
            <a:ext cx="10160000" cy="662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botsi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04752" y="533400"/>
            <a:ext cx="11160374" cy="1116037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699769" y="609599"/>
            <a:ext cx="65252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Voorbeeld verwoorden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124" y="3439963"/>
            <a:ext cx="5575311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5000"/>
              <a:t>opnemen en</a:t>
            </a:r>
            <a:endParaRPr b="1" sz="5000"/>
          </a:p>
          <a:p>
            <a:pPr lvl="0">
              <a:defRPr sz="1800"/>
            </a:pPr>
            <a:r>
              <a:rPr b="1" sz="5000"/>
              <a:t> verwerken</a:t>
            </a:r>
          </a:p>
        </p:txBody>
      </p:sp>
      <p:sp>
        <p:nvSpPr>
          <p:cNvPr id="42" name="Shape 42"/>
          <p:cNvSpPr/>
          <p:nvPr/>
        </p:nvSpPr>
        <p:spPr>
          <a:xfrm>
            <a:off x="581669" y="431800"/>
            <a:ext cx="625346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/>
            </a:lvl1pPr>
          </a:lstStyle>
          <a:p>
            <a:pPr lvl="0">
              <a:defRPr b="0" sz="1800"/>
            </a:pPr>
            <a:r>
              <a:rPr b="1" sz="10000"/>
              <a:t>Informatie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" y="11042650"/>
            <a:ext cx="5118100" cy="179070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6441575" y="11360149"/>
            <a:ext cx="3474450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900"/>
            </a:lvl1pPr>
          </a:lstStyle>
          <a:p>
            <a:pPr lvl="0">
              <a:defRPr b="0" sz="1800"/>
            </a:pPr>
            <a:r>
              <a:rPr b="1" sz="6900"/>
              <a:t>Bernard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71124" y="3439963"/>
            <a:ext cx="5575311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5000"/>
              <a:t>opnemen en</a:t>
            </a:r>
            <a:endParaRPr b="1" sz="5000"/>
          </a:p>
          <a:p>
            <a:pPr lvl="0">
              <a:defRPr sz="1800"/>
            </a:pPr>
            <a:r>
              <a:rPr b="1" sz="5000"/>
              <a:t> verwerken</a:t>
            </a:r>
          </a:p>
        </p:txBody>
      </p:sp>
      <p:sp>
        <p:nvSpPr>
          <p:cNvPr id="45" name="Shape 45"/>
          <p:cNvSpPr/>
          <p:nvPr/>
        </p:nvSpPr>
        <p:spPr>
          <a:xfrm>
            <a:off x="6463924" y="3439963"/>
            <a:ext cx="5575311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5000"/>
              <a:t>beoordelen</a:t>
            </a:r>
          </a:p>
        </p:txBody>
      </p:sp>
      <p:sp>
        <p:nvSpPr>
          <p:cNvPr id="46" name="Shape 46"/>
          <p:cNvSpPr/>
          <p:nvPr/>
        </p:nvSpPr>
        <p:spPr>
          <a:xfrm>
            <a:off x="581669" y="431800"/>
            <a:ext cx="625346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/>
            </a:lvl1pPr>
          </a:lstStyle>
          <a:p>
            <a:pPr lvl="0">
              <a:defRPr b="0" sz="1800"/>
            </a:pPr>
            <a:r>
              <a:rPr b="1" sz="10000"/>
              <a:t>Informatie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71124" y="3439963"/>
            <a:ext cx="5575311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5000"/>
              <a:t>opnemen en</a:t>
            </a:r>
            <a:endParaRPr b="1" sz="5000"/>
          </a:p>
          <a:p>
            <a:pPr lvl="0">
              <a:defRPr sz="1800"/>
            </a:pPr>
            <a:r>
              <a:rPr b="1" sz="5000"/>
              <a:t> verwerken</a:t>
            </a:r>
          </a:p>
        </p:txBody>
      </p:sp>
      <p:sp>
        <p:nvSpPr>
          <p:cNvPr id="49" name="Shape 49"/>
          <p:cNvSpPr/>
          <p:nvPr/>
        </p:nvSpPr>
        <p:spPr>
          <a:xfrm>
            <a:off x="6463924" y="3439963"/>
            <a:ext cx="5575311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5000"/>
              <a:t>beoordelen</a:t>
            </a:r>
          </a:p>
        </p:txBody>
      </p:sp>
      <p:sp>
        <p:nvSpPr>
          <p:cNvPr id="50" name="Shape 50"/>
          <p:cNvSpPr/>
          <p:nvPr/>
        </p:nvSpPr>
        <p:spPr>
          <a:xfrm>
            <a:off x="12331324" y="3439963"/>
            <a:ext cx="5575311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5000"/>
              <a:t>toepassen</a:t>
            </a:r>
          </a:p>
        </p:txBody>
      </p:sp>
      <p:sp>
        <p:nvSpPr>
          <p:cNvPr id="51" name="Shape 51"/>
          <p:cNvSpPr/>
          <p:nvPr/>
        </p:nvSpPr>
        <p:spPr>
          <a:xfrm>
            <a:off x="581669" y="431800"/>
            <a:ext cx="625346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/>
            </a:lvl1pPr>
          </a:lstStyle>
          <a:p>
            <a:pPr lvl="0">
              <a:defRPr b="0" sz="1800"/>
            </a:pPr>
            <a:r>
              <a:rPr b="1" sz="10000"/>
              <a:t>Informatie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571124" y="3439963"/>
            <a:ext cx="5575311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5000"/>
              <a:t>opnemen en</a:t>
            </a:r>
            <a:endParaRPr b="1" sz="5000"/>
          </a:p>
          <a:p>
            <a:pPr lvl="0">
              <a:defRPr sz="1800"/>
            </a:pPr>
            <a:r>
              <a:rPr b="1" sz="5000"/>
              <a:t> verwerken</a:t>
            </a:r>
          </a:p>
        </p:txBody>
      </p:sp>
      <p:sp>
        <p:nvSpPr>
          <p:cNvPr id="54" name="Shape 54"/>
          <p:cNvSpPr/>
          <p:nvPr/>
        </p:nvSpPr>
        <p:spPr>
          <a:xfrm>
            <a:off x="6463924" y="3439963"/>
            <a:ext cx="5575311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5000"/>
              <a:t>beoordelen</a:t>
            </a:r>
          </a:p>
        </p:txBody>
      </p:sp>
      <p:sp>
        <p:nvSpPr>
          <p:cNvPr id="55" name="Shape 55"/>
          <p:cNvSpPr/>
          <p:nvPr/>
        </p:nvSpPr>
        <p:spPr>
          <a:xfrm>
            <a:off x="12331324" y="3439963"/>
            <a:ext cx="5575311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5000"/>
              <a:t>toepassen</a:t>
            </a:r>
          </a:p>
        </p:txBody>
      </p:sp>
      <p:sp>
        <p:nvSpPr>
          <p:cNvPr id="56" name="Shape 56"/>
          <p:cNvSpPr/>
          <p:nvPr/>
        </p:nvSpPr>
        <p:spPr>
          <a:xfrm>
            <a:off x="18173324" y="3439963"/>
            <a:ext cx="5575312" cy="5947074"/>
          </a:xfrm>
          <a:prstGeom prst="rightArrow">
            <a:avLst>
              <a:gd name="adj1" fmla="val 32000"/>
              <a:gd name="adj2" fmla="val 64000"/>
            </a:avLst>
          </a:prstGeom>
          <a:ln w="228600">
            <a:solidFill>
              <a:srgbClr val="00882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800"/>
            </a:lvl1pPr>
          </a:lstStyle>
          <a:p>
            <a:pPr lvl="0">
              <a:defRPr b="0" sz="1800"/>
            </a:pPr>
            <a:r>
              <a:rPr b="1" sz="4800"/>
              <a:t>(re)produceren</a:t>
            </a:r>
          </a:p>
        </p:txBody>
      </p:sp>
      <p:sp>
        <p:nvSpPr>
          <p:cNvPr id="57" name="Shape 57"/>
          <p:cNvSpPr/>
          <p:nvPr/>
        </p:nvSpPr>
        <p:spPr>
          <a:xfrm>
            <a:off x="581669" y="431800"/>
            <a:ext cx="625346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/>
            </a:lvl1pPr>
          </a:lstStyle>
          <a:p>
            <a:pPr lvl="0">
              <a:defRPr b="0" sz="1800"/>
            </a:pPr>
            <a:r>
              <a:rPr b="1" sz="10000"/>
              <a:t>Informatie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